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81" r:id="rId2"/>
    <p:sldMasterId id="2147483691" r:id="rId3"/>
  </p:sldMasterIdLst>
  <p:notesMasterIdLst>
    <p:notesMasterId r:id="rId34"/>
  </p:notesMasterIdLst>
  <p:handoutMasterIdLst>
    <p:handoutMasterId r:id="rId35"/>
  </p:handoutMasterIdLst>
  <p:sldIdLst>
    <p:sldId id="256" r:id="rId4"/>
    <p:sldId id="291" r:id="rId5"/>
    <p:sldId id="290" r:id="rId6"/>
    <p:sldId id="322" r:id="rId7"/>
    <p:sldId id="323" r:id="rId8"/>
    <p:sldId id="324" r:id="rId9"/>
    <p:sldId id="325" r:id="rId10"/>
    <p:sldId id="328" r:id="rId11"/>
    <p:sldId id="327" r:id="rId12"/>
    <p:sldId id="329" r:id="rId13"/>
    <p:sldId id="355" r:id="rId14"/>
    <p:sldId id="356" r:id="rId15"/>
    <p:sldId id="331" r:id="rId16"/>
    <p:sldId id="332" r:id="rId17"/>
    <p:sldId id="333" r:id="rId18"/>
    <p:sldId id="334" r:id="rId19"/>
    <p:sldId id="335" r:id="rId20"/>
    <p:sldId id="326" r:id="rId21"/>
    <p:sldId id="273" r:id="rId22"/>
    <p:sldId id="274" r:id="rId23"/>
    <p:sldId id="275" r:id="rId24"/>
    <p:sldId id="258" r:id="rId25"/>
    <p:sldId id="259" r:id="rId26"/>
    <p:sldId id="260" r:id="rId27"/>
    <p:sldId id="269" r:id="rId28"/>
    <p:sldId id="270" r:id="rId29"/>
    <p:sldId id="285" r:id="rId30"/>
    <p:sldId id="354" r:id="rId31"/>
    <p:sldId id="316" r:id="rId32"/>
    <p:sldId id="353" r:id="rId33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16" autoAdjust="0"/>
    <p:restoredTop sz="92659" autoAdjust="0"/>
  </p:normalViewPr>
  <p:slideViewPr>
    <p:cSldViewPr>
      <p:cViewPr varScale="1">
        <p:scale>
          <a:sx n="57" d="100"/>
          <a:sy n="57" d="100"/>
        </p:scale>
        <p:origin x="168" y="10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E17D6600-CC0C-4444-BC02-B3D114BC2052}" type="presOf" srcId="{C1AA9422-8048-489C-9ABB-61797F1D8E15}" destId="{5735365A-4611-41B8-B6FF-E87F99163A4A}" srcOrd="0" destOrd="0" presId="urn:microsoft.com/office/officeart/2005/8/layout/orgChart1"/>
    <dgm:cxn modelId="{B3090605-07AF-499C-804C-98CA2A09CF67}" type="presOf" srcId="{C1AA9422-8048-489C-9ABB-61797F1D8E15}" destId="{514CA4C2-8E3E-41E5-9182-E182EDB54727}" srcOrd="1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2D16FF0B-7FDA-4F94-8AC9-4D38C685DBD9}" type="presOf" srcId="{6CE5108E-D83A-429D-883A-3D13B89A954B}" destId="{2898C2C7-9BF1-4B77-B1A4-BE910061A9C2}" srcOrd="0" destOrd="0" presId="urn:microsoft.com/office/officeart/2005/8/layout/orgChart1"/>
    <dgm:cxn modelId="{B72E6F0F-D08A-4C12-8E7C-0F197EECDF49}" type="presOf" srcId="{4A172FD6-18DD-4518-996E-9B65E251F56E}" destId="{0E9A1DFB-E205-41BC-B99D-8E89F8950DD4}" srcOrd="0" destOrd="0" presId="urn:microsoft.com/office/officeart/2005/8/layout/orgChart1"/>
    <dgm:cxn modelId="{8141AC15-F918-4762-9256-79F576D1AC0D}" type="presOf" srcId="{19A40DEC-670F-4785-94C7-1B362AC32306}" destId="{18B1E03F-24B4-453B-B6D0-B14B6E315B5B}" srcOrd="1" destOrd="0" presId="urn:microsoft.com/office/officeart/2005/8/layout/orgChart1"/>
    <dgm:cxn modelId="{89AF0B1C-13E8-453A-B61A-06525B78485B}" type="presOf" srcId="{33925B7C-0458-422E-ABC3-3FC3D00F2AB0}" destId="{AA7CF24E-04DE-4F27-A8D3-233686E3B4EA}" srcOrd="0" destOrd="0" presId="urn:microsoft.com/office/officeart/2005/8/layout/orgChart1"/>
    <dgm:cxn modelId="{F560B41F-9D0B-4113-B0EA-E2E3437251AC}" type="presOf" srcId="{386C3F85-B52C-4BD5-BB9B-BF0F9F9BCEF5}" destId="{DCD1E0A5-0680-4296-B17F-1788A420B111}" srcOrd="0" destOrd="0" presId="urn:microsoft.com/office/officeart/2005/8/layout/orgChart1"/>
    <dgm:cxn modelId="{FF125627-E63A-462E-B1E6-707E54728D71}" type="presOf" srcId="{4A172FD6-18DD-4518-996E-9B65E251F56E}" destId="{304656E0-C1B1-4F4A-92F8-3792960C6F1E}" srcOrd="1" destOrd="0" presId="urn:microsoft.com/office/officeart/2005/8/layout/orgChart1"/>
    <dgm:cxn modelId="{87D9282A-AED0-4DE9-AB91-6516CABD76FC}" type="presOf" srcId="{8CF4F40D-9B32-4C54-B869-CE990159E27F}" destId="{2F5D82B0-B768-4E20-BE08-CDF130B24BBB}" srcOrd="0" destOrd="0" presId="urn:microsoft.com/office/officeart/2005/8/layout/orgChart1"/>
    <dgm:cxn modelId="{B4C2222D-3F9A-477F-8C67-85BB8A5721F5}" type="presOf" srcId="{2F785851-A33D-41AB-AE6F-86CB558AAF0C}" destId="{BABB89D3-1A0F-4FF1-836F-E2BF8738866C}" srcOrd="1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22AA7C3B-6873-4BBF-A7B1-6EAFE00D1145}" type="presOf" srcId="{303BA5D7-6B4A-4479-BE22-A3F70DA2A46C}" destId="{3E1D6A98-517A-43FB-9193-EB06019B6EF2}" srcOrd="0" destOrd="0" presId="urn:microsoft.com/office/officeart/2005/8/layout/orgChart1"/>
    <dgm:cxn modelId="{6ADEB040-337B-4F9C-9723-610988B7BFEE}" type="presOf" srcId="{8CF4F40D-9B32-4C54-B869-CE990159E27F}" destId="{858F2ED0-05AD-472C-9974-EA2FCD172A51}" srcOrd="1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F32E264E-C1E2-4904-A5EB-ED7BCCF39984}" type="presOf" srcId="{33925B7C-0458-422E-ABC3-3FC3D00F2AB0}" destId="{DA5BB42E-8E29-48A7-8F42-91169B284C29}" srcOrd="1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0C68A06A-C800-440A-B49A-E97B82080C46}" type="presOf" srcId="{3FE396AA-7B43-4F32-A13A-FEDC7031C73A}" destId="{78E2548F-259F-40A8-BD90-EDD5F5712383}" srcOrd="0" destOrd="0" presId="urn:microsoft.com/office/officeart/2005/8/layout/orgChart1"/>
    <dgm:cxn modelId="{D5D26F7F-A332-4F6C-BC03-F5C0DF4A718A}" type="presOf" srcId="{9658FD75-C733-459B-8D8E-BD62341A28B2}" destId="{4A5CBFC6-720D-484C-A242-68E024E36330}" srcOrd="1" destOrd="0" presId="urn:microsoft.com/office/officeart/2005/8/layout/orgChart1"/>
    <dgm:cxn modelId="{6456D080-F14C-4F9E-B689-E4E8158A4768}" type="presOf" srcId="{865829D7-175A-4443-8816-2B61F12B327D}" destId="{A577FEB8-BF1D-4BE1-BD97-6835DCB9FA0E}" srcOrd="0" destOrd="0" presId="urn:microsoft.com/office/officeart/2005/8/layout/orgChart1"/>
    <dgm:cxn modelId="{CFEBA083-BDCA-43F7-A13A-734FCA3AB08F}" type="presOf" srcId="{9658FD75-C733-459B-8D8E-BD62341A28B2}" destId="{0BCE2CD4-3CA3-4AD2-BAEA-670FE33C3BC5}" srcOrd="0" destOrd="0" presId="urn:microsoft.com/office/officeart/2005/8/layout/orgChart1"/>
    <dgm:cxn modelId="{57046492-0FDE-4190-B04D-2F83047AD3D4}" type="presOf" srcId="{1556545E-80AF-427F-867F-03C749B89516}" destId="{87136BCB-FFF0-4C93-9FB4-CFBC38ACEBDF}" srcOrd="0" destOrd="0" presId="urn:microsoft.com/office/officeart/2005/8/layout/orgChart1"/>
    <dgm:cxn modelId="{0A353D9B-A564-4A2A-9929-728EC3ECCD85}" type="presOf" srcId="{9E93AE85-A514-4209-90F7-2AD6CBCA0869}" destId="{E11E6D0D-7C81-4582-9124-66784DB19EBA}" srcOrd="0" destOrd="0" presId="urn:microsoft.com/office/officeart/2005/8/layout/orgChart1"/>
    <dgm:cxn modelId="{58B5A69E-B219-4C0F-82ED-FAE6B6E6545D}" type="presOf" srcId="{0A8DDD3C-5D01-41B5-B081-7ED7849097C9}" destId="{1C4CC758-3D21-4EDA-97AC-382214F33A5C}" srcOrd="0" destOrd="0" presId="urn:microsoft.com/office/officeart/2005/8/layout/orgChart1"/>
    <dgm:cxn modelId="{F0454AAB-CD70-4D33-A952-21CF0533A158}" type="presOf" srcId="{19A40DEC-670F-4785-94C7-1B362AC32306}" destId="{A5486B7C-F855-4AF3-943C-070D5D5EED49}" srcOrd="0" destOrd="0" presId="urn:microsoft.com/office/officeart/2005/8/layout/orgChart1"/>
    <dgm:cxn modelId="{CE0918AE-A8C6-4363-990D-D4B753024950}" type="presOf" srcId="{72B60BE2-53A1-48EE-A541-6FE326D6055B}" destId="{A0CF6C1D-DC90-4CF1-98C9-B96331857276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D2ABC5BB-2020-423E-A1FB-A98B0D4CCE1E}" type="presOf" srcId="{2F785851-A33D-41AB-AE6F-86CB558AAF0C}" destId="{474997FC-33E4-4B02-94AF-464EB9A1A290}" srcOrd="0" destOrd="0" presId="urn:microsoft.com/office/officeart/2005/8/layout/orgChart1"/>
    <dgm:cxn modelId="{E4F27BBE-0FBA-409B-9B8F-C9657080C710}" type="presOf" srcId="{CBAD7EDB-3FF7-4CFF-BFD3-381E56ABA422}" destId="{BC3A7A5E-80DB-4E2A-99B1-7282E850E343}" srcOrd="0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5DDAE1BF-4A8A-4A49-8C0B-4C8DF0D43C40}" type="presOf" srcId="{865829D7-175A-4443-8816-2B61F12B327D}" destId="{11B0031E-30F7-42E7-AA9E-66046B9F28FA}" srcOrd="1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AE0A13D7-99E3-4298-B0FE-0B1101CEA5B8}" type="presOf" srcId="{2B8CDD5A-D8B2-4A38-A55F-D6616680D9BE}" destId="{80A4493E-9E86-4389-A870-46899E1C1729}" srcOrd="0" destOrd="0" presId="urn:microsoft.com/office/officeart/2005/8/layout/orgChart1"/>
    <dgm:cxn modelId="{88AF41F1-31A1-4A17-8DEA-6C53F5752DE7}" type="presOf" srcId="{72B60BE2-53A1-48EE-A541-6FE326D6055B}" destId="{5493DA53-3960-47A2-8FC1-9B219DFF1002}" srcOrd="1" destOrd="0" presId="urn:microsoft.com/office/officeart/2005/8/layout/orgChart1"/>
    <dgm:cxn modelId="{96892CD3-25EA-4160-B4FE-B9EE729243EC}" type="presParOf" srcId="{3E1D6A98-517A-43FB-9193-EB06019B6EF2}" destId="{8584836C-618A-4DBF-B02F-14147715920F}" srcOrd="0" destOrd="0" presId="urn:microsoft.com/office/officeart/2005/8/layout/orgChart1"/>
    <dgm:cxn modelId="{A81F2AA2-830A-4DA8-BDFC-87BD4BABA7CF}" type="presParOf" srcId="{8584836C-618A-4DBF-B02F-14147715920F}" destId="{FC37D055-3E6A-4EE2-B66A-847AB86B37D9}" srcOrd="0" destOrd="0" presId="urn:microsoft.com/office/officeart/2005/8/layout/orgChart1"/>
    <dgm:cxn modelId="{6C38A3A5-6015-4A1A-9544-E5D4A0C1EE20}" type="presParOf" srcId="{FC37D055-3E6A-4EE2-B66A-847AB86B37D9}" destId="{0BCE2CD4-3CA3-4AD2-BAEA-670FE33C3BC5}" srcOrd="0" destOrd="0" presId="urn:microsoft.com/office/officeart/2005/8/layout/orgChart1"/>
    <dgm:cxn modelId="{115763EA-8119-4251-8B6E-1D6875462E07}" type="presParOf" srcId="{FC37D055-3E6A-4EE2-B66A-847AB86B37D9}" destId="{4A5CBFC6-720D-484C-A242-68E024E36330}" srcOrd="1" destOrd="0" presId="urn:microsoft.com/office/officeart/2005/8/layout/orgChart1"/>
    <dgm:cxn modelId="{FF003285-7509-4EB6-9534-4115FE26638F}" type="presParOf" srcId="{8584836C-618A-4DBF-B02F-14147715920F}" destId="{91BB6962-C660-4D7D-9C56-CA5CAB558FE5}" srcOrd="1" destOrd="0" presId="urn:microsoft.com/office/officeart/2005/8/layout/orgChart1"/>
    <dgm:cxn modelId="{340402B8-4D48-45C8-8AA2-2D7B2C6E085C}" type="presParOf" srcId="{91BB6962-C660-4D7D-9C56-CA5CAB558FE5}" destId="{DCD1E0A5-0680-4296-B17F-1788A420B111}" srcOrd="0" destOrd="0" presId="urn:microsoft.com/office/officeart/2005/8/layout/orgChart1"/>
    <dgm:cxn modelId="{C5CA004A-DD2B-4767-879C-911B992E857C}" type="presParOf" srcId="{91BB6962-C660-4D7D-9C56-CA5CAB558FE5}" destId="{9BEDD7FE-8A5B-4FCC-84BB-3C23683D7B98}" srcOrd="1" destOrd="0" presId="urn:microsoft.com/office/officeart/2005/8/layout/orgChart1"/>
    <dgm:cxn modelId="{DC58AE27-1096-4A5D-A0C1-7519A142932E}" type="presParOf" srcId="{9BEDD7FE-8A5B-4FCC-84BB-3C23683D7B98}" destId="{79CF0519-14B4-4FB9-A5D7-379AD3D84374}" srcOrd="0" destOrd="0" presId="urn:microsoft.com/office/officeart/2005/8/layout/orgChart1"/>
    <dgm:cxn modelId="{DE6976E5-6637-4F77-A88C-4F24119D1B83}" type="presParOf" srcId="{79CF0519-14B4-4FB9-A5D7-379AD3D84374}" destId="{2F5D82B0-B768-4E20-BE08-CDF130B24BBB}" srcOrd="0" destOrd="0" presId="urn:microsoft.com/office/officeart/2005/8/layout/orgChart1"/>
    <dgm:cxn modelId="{05F29D95-8D08-41A9-8308-2F26325EA0AE}" type="presParOf" srcId="{79CF0519-14B4-4FB9-A5D7-379AD3D84374}" destId="{858F2ED0-05AD-472C-9974-EA2FCD172A51}" srcOrd="1" destOrd="0" presId="urn:microsoft.com/office/officeart/2005/8/layout/orgChart1"/>
    <dgm:cxn modelId="{08976303-CFEC-483D-8BEA-17E82A344C93}" type="presParOf" srcId="{9BEDD7FE-8A5B-4FCC-84BB-3C23683D7B98}" destId="{2A291717-D6B9-466E-9AA2-F82A44AEB09E}" srcOrd="1" destOrd="0" presId="urn:microsoft.com/office/officeart/2005/8/layout/orgChart1"/>
    <dgm:cxn modelId="{ED65C95A-25C1-4F8F-902F-6B86B8FED3E1}" type="presParOf" srcId="{2A291717-D6B9-466E-9AA2-F82A44AEB09E}" destId="{2898C2C7-9BF1-4B77-B1A4-BE910061A9C2}" srcOrd="0" destOrd="0" presId="urn:microsoft.com/office/officeart/2005/8/layout/orgChart1"/>
    <dgm:cxn modelId="{CC99D190-B602-493F-9724-C75C9D9FF595}" type="presParOf" srcId="{2A291717-D6B9-466E-9AA2-F82A44AEB09E}" destId="{F13DF660-ACFC-4F0E-81A4-22EA6A7137A6}" srcOrd="1" destOrd="0" presId="urn:microsoft.com/office/officeart/2005/8/layout/orgChart1"/>
    <dgm:cxn modelId="{3DD383DE-85DD-4D40-8269-27B43C62C139}" type="presParOf" srcId="{F13DF660-ACFC-4F0E-81A4-22EA6A7137A6}" destId="{775A5C81-437B-468F-9F6D-361B09B2C6EA}" srcOrd="0" destOrd="0" presId="urn:microsoft.com/office/officeart/2005/8/layout/orgChart1"/>
    <dgm:cxn modelId="{2A0CD0FB-3C44-4B88-82B6-A67E5B13C573}" type="presParOf" srcId="{775A5C81-437B-468F-9F6D-361B09B2C6EA}" destId="{A0CF6C1D-DC90-4CF1-98C9-B96331857276}" srcOrd="0" destOrd="0" presId="urn:microsoft.com/office/officeart/2005/8/layout/orgChart1"/>
    <dgm:cxn modelId="{95637E0B-7EA8-49D5-A73E-F22D3525452A}" type="presParOf" srcId="{775A5C81-437B-468F-9F6D-361B09B2C6EA}" destId="{5493DA53-3960-47A2-8FC1-9B219DFF1002}" srcOrd="1" destOrd="0" presId="urn:microsoft.com/office/officeart/2005/8/layout/orgChart1"/>
    <dgm:cxn modelId="{12BB82A3-4F97-477A-9AEF-B0B3165716DE}" type="presParOf" srcId="{F13DF660-ACFC-4F0E-81A4-22EA6A7137A6}" destId="{B60FFB0A-99C7-4210-9A0C-75439D0CB060}" srcOrd="1" destOrd="0" presId="urn:microsoft.com/office/officeart/2005/8/layout/orgChart1"/>
    <dgm:cxn modelId="{FA9B7656-755D-4E1F-85A3-A6787BE6B3C5}" type="presParOf" srcId="{B60FFB0A-99C7-4210-9A0C-75439D0CB060}" destId="{78E2548F-259F-40A8-BD90-EDD5F5712383}" srcOrd="0" destOrd="0" presId="urn:microsoft.com/office/officeart/2005/8/layout/orgChart1"/>
    <dgm:cxn modelId="{7B3F4D78-515E-4FB8-B18C-7DD0C863C263}" type="presParOf" srcId="{B60FFB0A-99C7-4210-9A0C-75439D0CB060}" destId="{A263E3EB-7F41-42A3-8E97-652A171CBFEC}" srcOrd="1" destOrd="0" presId="urn:microsoft.com/office/officeart/2005/8/layout/orgChart1"/>
    <dgm:cxn modelId="{C85354CA-1D79-4FD1-B19C-14E33E05EF73}" type="presParOf" srcId="{A263E3EB-7F41-42A3-8E97-652A171CBFEC}" destId="{D00E509E-EE01-42F0-BD7C-D33D384E6A9F}" srcOrd="0" destOrd="0" presId="urn:microsoft.com/office/officeart/2005/8/layout/orgChart1"/>
    <dgm:cxn modelId="{50B3302A-D12F-4049-9F87-92696A066F3F}" type="presParOf" srcId="{D00E509E-EE01-42F0-BD7C-D33D384E6A9F}" destId="{A577FEB8-BF1D-4BE1-BD97-6835DCB9FA0E}" srcOrd="0" destOrd="0" presId="urn:microsoft.com/office/officeart/2005/8/layout/orgChart1"/>
    <dgm:cxn modelId="{42D2DBB5-3BAB-4FED-8AA1-B16239DF7636}" type="presParOf" srcId="{D00E509E-EE01-42F0-BD7C-D33D384E6A9F}" destId="{11B0031E-30F7-42E7-AA9E-66046B9F28FA}" srcOrd="1" destOrd="0" presId="urn:microsoft.com/office/officeart/2005/8/layout/orgChart1"/>
    <dgm:cxn modelId="{D30E7192-0198-4232-B918-2B3A1E7EFEF8}" type="presParOf" srcId="{A263E3EB-7F41-42A3-8E97-652A171CBFEC}" destId="{C2FC7F2B-A697-4C44-AE78-A65EC47576BC}" srcOrd="1" destOrd="0" presId="urn:microsoft.com/office/officeart/2005/8/layout/orgChart1"/>
    <dgm:cxn modelId="{128278E8-E7B5-403C-8225-9FA02001C568}" type="presParOf" srcId="{C2FC7F2B-A697-4C44-AE78-A65EC47576BC}" destId="{BC3A7A5E-80DB-4E2A-99B1-7282E850E343}" srcOrd="0" destOrd="0" presId="urn:microsoft.com/office/officeart/2005/8/layout/orgChart1"/>
    <dgm:cxn modelId="{BE3D8130-63A8-4C2B-A6D3-A03AC30ABB92}" type="presParOf" srcId="{C2FC7F2B-A697-4C44-AE78-A65EC47576BC}" destId="{4041E24E-6C88-4711-814D-33C931AF081C}" srcOrd="1" destOrd="0" presId="urn:microsoft.com/office/officeart/2005/8/layout/orgChart1"/>
    <dgm:cxn modelId="{E24073C6-AD2F-4960-AD06-6CCD1A023719}" type="presParOf" srcId="{4041E24E-6C88-4711-814D-33C931AF081C}" destId="{505557E0-F586-43A7-B4D5-9F4FFC99EA94}" srcOrd="0" destOrd="0" presId="urn:microsoft.com/office/officeart/2005/8/layout/orgChart1"/>
    <dgm:cxn modelId="{049FD141-745B-44D5-ABD7-5ED39B1D4106}" type="presParOf" srcId="{505557E0-F586-43A7-B4D5-9F4FFC99EA94}" destId="{AA7CF24E-04DE-4F27-A8D3-233686E3B4EA}" srcOrd="0" destOrd="0" presId="urn:microsoft.com/office/officeart/2005/8/layout/orgChart1"/>
    <dgm:cxn modelId="{19F93B59-4659-4266-A67D-85CBABD5060D}" type="presParOf" srcId="{505557E0-F586-43A7-B4D5-9F4FFC99EA94}" destId="{DA5BB42E-8E29-48A7-8F42-91169B284C29}" srcOrd="1" destOrd="0" presId="urn:microsoft.com/office/officeart/2005/8/layout/orgChart1"/>
    <dgm:cxn modelId="{D1CE885E-EFA3-44AD-9590-A1AE64068E0B}" type="presParOf" srcId="{4041E24E-6C88-4711-814D-33C931AF081C}" destId="{06E85025-7D0F-4291-813C-BA65FBF00EC1}" srcOrd="1" destOrd="0" presId="urn:microsoft.com/office/officeart/2005/8/layout/orgChart1"/>
    <dgm:cxn modelId="{F14E4794-AA08-4DAE-BC4F-6C513F9FE837}" type="presParOf" srcId="{4041E24E-6C88-4711-814D-33C931AF081C}" destId="{68995394-22A7-42A3-91FA-9C493CEC4783}" srcOrd="2" destOrd="0" presId="urn:microsoft.com/office/officeart/2005/8/layout/orgChart1"/>
    <dgm:cxn modelId="{7992A895-BF88-42E1-BED7-13B68FE00AB7}" type="presParOf" srcId="{A263E3EB-7F41-42A3-8E97-652A171CBFEC}" destId="{439B70B5-0BDC-4AA6-9E7F-38B396872D08}" srcOrd="2" destOrd="0" presId="urn:microsoft.com/office/officeart/2005/8/layout/orgChart1"/>
    <dgm:cxn modelId="{CC9E8863-4E17-48B7-BFD4-35FE84EE74AB}" type="presParOf" srcId="{B60FFB0A-99C7-4210-9A0C-75439D0CB060}" destId="{1C4CC758-3D21-4EDA-97AC-382214F33A5C}" srcOrd="2" destOrd="0" presId="urn:microsoft.com/office/officeart/2005/8/layout/orgChart1"/>
    <dgm:cxn modelId="{D616D894-F735-4E71-BCFE-89F2113E9C45}" type="presParOf" srcId="{B60FFB0A-99C7-4210-9A0C-75439D0CB060}" destId="{1A6DD6C3-D07E-4849-9097-1985E90D1BC5}" srcOrd="3" destOrd="0" presId="urn:microsoft.com/office/officeart/2005/8/layout/orgChart1"/>
    <dgm:cxn modelId="{F2F4A074-41F4-4301-839F-2757D7915224}" type="presParOf" srcId="{1A6DD6C3-D07E-4849-9097-1985E90D1BC5}" destId="{2BC52231-7167-4541-A7C3-AAD8AD3ACC55}" srcOrd="0" destOrd="0" presId="urn:microsoft.com/office/officeart/2005/8/layout/orgChart1"/>
    <dgm:cxn modelId="{7684C1AE-39D8-415A-9C04-B615DE918D48}" type="presParOf" srcId="{2BC52231-7167-4541-A7C3-AAD8AD3ACC55}" destId="{474997FC-33E4-4B02-94AF-464EB9A1A290}" srcOrd="0" destOrd="0" presId="urn:microsoft.com/office/officeart/2005/8/layout/orgChart1"/>
    <dgm:cxn modelId="{4C335A96-54BB-43C9-81B2-16EBA9814202}" type="presParOf" srcId="{2BC52231-7167-4541-A7C3-AAD8AD3ACC55}" destId="{BABB89D3-1A0F-4FF1-836F-E2BF8738866C}" srcOrd="1" destOrd="0" presId="urn:microsoft.com/office/officeart/2005/8/layout/orgChart1"/>
    <dgm:cxn modelId="{82E62CFA-4BA2-4F67-AC56-96B400791288}" type="presParOf" srcId="{1A6DD6C3-D07E-4849-9097-1985E90D1BC5}" destId="{DB36CA9B-C7C3-4605-95AB-48C121A7BF18}" srcOrd="1" destOrd="0" presId="urn:microsoft.com/office/officeart/2005/8/layout/orgChart1"/>
    <dgm:cxn modelId="{EA4B2482-48AD-4D07-A61F-E97A0950BAA7}" type="presParOf" srcId="{DB36CA9B-C7C3-4605-95AB-48C121A7BF18}" destId="{87136BCB-FFF0-4C93-9FB4-CFBC38ACEBDF}" srcOrd="0" destOrd="0" presId="urn:microsoft.com/office/officeart/2005/8/layout/orgChart1"/>
    <dgm:cxn modelId="{B82BC932-F044-4A70-AD64-5D8A3F691000}" type="presParOf" srcId="{DB36CA9B-C7C3-4605-95AB-48C121A7BF18}" destId="{F85744D9-67F2-4AC0-A136-617C8E8C186C}" srcOrd="1" destOrd="0" presId="urn:microsoft.com/office/officeart/2005/8/layout/orgChart1"/>
    <dgm:cxn modelId="{BFF03E2A-A746-44C5-983F-652CC1CE1ABF}" type="presParOf" srcId="{F85744D9-67F2-4AC0-A136-617C8E8C186C}" destId="{15D3CED1-0EB3-4AC5-B0A2-DE8D2FFFD497}" srcOrd="0" destOrd="0" presId="urn:microsoft.com/office/officeart/2005/8/layout/orgChart1"/>
    <dgm:cxn modelId="{F27E7BF2-EC2A-4191-8970-E3B042144943}" type="presParOf" srcId="{15D3CED1-0EB3-4AC5-B0A2-DE8D2FFFD497}" destId="{A5486B7C-F855-4AF3-943C-070D5D5EED49}" srcOrd="0" destOrd="0" presId="urn:microsoft.com/office/officeart/2005/8/layout/orgChart1"/>
    <dgm:cxn modelId="{499AF281-EA3B-4325-8063-D95E9A9948E3}" type="presParOf" srcId="{15D3CED1-0EB3-4AC5-B0A2-DE8D2FFFD497}" destId="{18B1E03F-24B4-453B-B6D0-B14B6E315B5B}" srcOrd="1" destOrd="0" presId="urn:microsoft.com/office/officeart/2005/8/layout/orgChart1"/>
    <dgm:cxn modelId="{6B863422-58D9-49DD-AEDF-9DB8BF2C0D39}" type="presParOf" srcId="{F85744D9-67F2-4AC0-A136-617C8E8C186C}" destId="{699C5264-B5BB-4DF3-8EAD-70BB382A8264}" srcOrd="1" destOrd="0" presId="urn:microsoft.com/office/officeart/2005/8/layout/orgChart1"/>
    <dgm:cxn modelId="{596E3E6A-6031-4D24-94ED-EDDEDC80D325}" type="presParOf" srcId="{F85744D9-67F2-4AC0-A136-617C8E8C186C}" destId="{F17674F6-6DA4-4FC9-90F9-DC75D96B1147}" srcOrd="2" destOrd="0" presId="urn:microsoft.com/office/officeart/2005/8/layout/orgChart1"/>
    <dgm:cxn modelId="{78E317E1-64CB-4E21-81BB-997D43DC3503}" type="presParOf" srcId="{1A6DD6C3-D07E-4849-9097-1985E90D1BC5}" destId="{382EE513-903A-4AB4-9204-357FB6FC0FB8}" srcOrd="2" destOrd="0" presId="urn:microsoft.com/office/officeart/2005/8/layout/orgChart1"/>
    <dgm:cxn modelId="{52226009-B9F6-4E8E-AC6C-2D63395DA292}" type="presParOf" srcId="{F13DF660-ACFC-4F0E-81A4-22EA6A7137A6}" destId="{54D005E6-7399-433A-994C-9FE4473CCD7E}" srcOrd="2" destOrd="0" presId="urn:microsoft.com/office/officeart/2005/8/layout/orgChart1"/>
    <dgm:cxn modelId="{CE2C994D-C716-4E8C-B5BB-35038388F08E}" type="presParOf" srcId="{9BEDD7FE-8A5B-4FCC-84BB-3C23683D7B98}" destId="{A4B725A9-2B11-4965-A629-47D17990BC2A}" srcOrd="2" destOrd="0" presId="urn:microsoft.com/office/officeart/2005/8/layout/orgChart1"/>
    <dgm:cxn modelId="{825AE419-4EB7-4B93-8C12-F28A542844F4}" type="presParOf" srcId="{91BB6962-C660-4D7D-9C56-CA5CAB558FE5}" destId="{80A4493E-9E86-4389-A870-46899E1C1729}" srcOrd="2" destOrd="0" presId="urn:microsoft.com/office/officeart/2005/8/layout/orgChart1"/>
    <dgm:cxn modelId="{3F64AE92-D4F9-472C-A0CD-819EBBC93827}" type="presParOf" srcId="{91BB6962-C660-4D7D-9C56-CA5CAB558FE5}" destId="{34D86131-8BFF-4946-B6C6-96689DF93D3B}" srcOrd="3" destOrd="0" presId="urn:microsoft.com/office/officeart/2005/8/layout/orgChart1"/>
    <dgm:cxn modelId="{D94D1A3C-D4A8-42B4-9D7A-1C016CF7527C}" type="presParOf" srcId="{34D86131-8BFF-4946-B6C6-96689DF93D3B}" destId="{055A1D42-B899-438F-9BC5-DF9BA07DED86}" srcOrd="0" destOrd="0" presId="urn:microsoft.com/office/officeart/2005/8/layout/orgChart1"/>
    <dgm:cxn modelId="{BC8EF83F-C8F7-4539-8ACB-D2A1136BA761}" type="presParOf" srcId="{055A1D42-B899-438F-9BC5-DF9BA07DED86}" destId="{5735365A-4611-41B8-B6FF-E87F99163A4A}" srcOrd="0" destOrd="0" presId="urn:microsoft.com/office/officeart/2005/8/layout/orgChart1"/>
    <dgm:cxn modelId="{B14556A1-4811-4B17-8C61-E0E21BB732AA}" type="presParOf" srcId="{055A1D42-B899-438F-9BC5-DF9BA07DED86}" destId="{514CA4C2-8E3E-41E5-9182-E182EDB54727}" srcOrd="1" destOrd="0" presId="urn:microsoft.com/office/officeart/2005/8/layout/orgChart1"/>
    <dgm:cxn modelId="{2BD0888B-BE82-48CA-A7DF-045B66201B6D}" type="presParOf" srcId="{34D86131-8BFF-4946-B6C6-96689DF93D3B}" destId="{4B0775F5-F731-4867-9C44-B5A6DC65749E}" srcOrd="1" destOrd="0" presId="urn:microsoft.com/office/officeart/2005/8/layout/orgChart1"/>
    <dgm:cxn modelId="{D8880A54-B8D8-4140-A6C0-571A091E5DE2}" type="presParOf" srcId="{4B0775F5-F731-4867-9C44-B5A6DC65749E}" destId="{E11E6D0D-7C81-4582-9124-66784DB19EBA}" srcOrd="0" destOrd="0" presId="urn:microsoft.com/office/officeart/2005/8/layout/orgChart1"/>
    <dgm:cxn modelId="{A7B601AF-A761-43E8-B19D-B36E3E986EE2}" type="presParOf" srcId="{4B0775F5-F731-4867-9C44-B5A6DC65749E}" destId="{C10F096A-4193-4C97-9D5E-13DB5FCED7F0}" srcOrd="1" destOrd="0" presId="urn:microsoft.com/office/officeart/2005/8/layout/orgChart1"/>
    <dgm:cxn modelId="{E3E5DF0C-CE3B-4FCD-8A1C-1EF0E5334CA2}" type="presParOf" srcId="{C10F096A-4193-4C97-9D5E-13DB5FCED7F0}" destId="{2571788E-B4A6-425E-AF2F-9B39AB90700B}" srcOrd="0" destOrd="0" presId="urn:microsoft.com/office/officeart/2005/8/layout/orgChart1"/>
    <dgm:cxn modelId="{ACD16F0B-2E04-4226-9A9E-540C80898A3C}" type="presParOf" srcId="{2571788E-B4A6-425E-AF2F-9B39AB90700B}" destId="{0E9A1DFB-E205-41BC-B99D-8E89F8950DD4}" srcOrd="0" destOrd="0" presId="urn:microsoft.com/office/officeart/2005/8/layout/orgChart1"/>
    <dgm:cxn modelId="{6AABB1CB-1285-4DE9-AB3B-4712AFC0BCD3}" type="presParOf" srcId="{2571788E-B4A6-425E-AF2F-9B39AB90700B}" destId="{304656E0-C1B1-4F4A-92F8-3792960C6F1E}" srcOrd="1" destOrd="0" presId="urn:microsoft.com/office/officeart/2005/8/layout/orgChart1"/>
    <dgm:cxn modelId="{DAB71860-3956-4320-9FA8-988D1E4D129E}" type="presParOf" srcId="{C10F096A-4193-4C97-9D5E-13DB5FCED7F0}" destId="{16FE4414-96AD-4ECC-A2B7-880B8DB601CD}" srcOrd="1" destOrd="0" presId="urn:microsoft.com/office/officeart/2005/8/layout/orgChart1"/>
    <dgm:cxn modelId="{346E31FF-7062-4591-8E8F-49FCA29A44EC}" type="presParOf" srcId="{C10F096A-4193-4C97-9D5E-13DB5FCED7F0}" destId="{4B75DB0A-A62C-4C57-9542-B1D3176FE443}" srcOrd="2" destOrd="0" presId="urn:microsoft.com/office/officeart/2005/8/layout/orgChart1"/>
    <dgm:cxn modelId="{27986470-7640-4F5F-80E7-D5F0114BCA7B}" type="presParOf" srcId="{34D86131-8BFF-4946-B6C6-96689DF93D3B}" destId="{8D8E2FC7-4D31-4922-B30E-C287AA535858}" srcOrd="2" destOrd="0" presId="urn:microsoft.com/office/officeart/2005/8/layout/orgChart1"/>
    <dgm:cxn modelId="{F26385F9-6D2E-4C27-B58D-4569B5A87238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B643150B-0CF5-4DFC-9278-64267850DD60}" type="presOf" srcId="{4A172FD6-18DD-4518-996E-9B65E251F56E}" destId="{304656E0-C1B1-4F4A-92F8-3792960C6F1E}" srcOrd="1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297C150E-75B5-4ECF-B156-4E9D8C2F9697}" type="presOf" srcId="{CBAD7EDB-3FF7-4CFF-BFD3-381E56ABA422}" destId="{BC3A7A5E-80DB-4E2A-99B1-7282E850E343}" srcOrd="0" destOrd="0" presId="urn:microsoft.com/office/officeart/2005/8/layout/orgChart1"/>
    <dgm:cxn modelId="{6703C310-8D06-483D-AB69-3AF567B1A1A5}" type="presOf" srcId="{4A172FD6-18DD-4518-996E-9B65E251F56E}" destId="{0E9A1DFB-E205-41BC-B99D-8E89F8950DD4}" srcOrd="0" destOrd="0" presId="urn:microsoft.com/office/officeart/2005/8/layout/orgChart1"/>
    <dgm:cxn modelId="{A20B7311-87B9-4B2F-9D63-EA436CEAD079}" type="presOf" srcId="{9658FD75-C733-459B-8D8E-BD62341A28B2}" destId="{0BCE2CD4-3CA3-4AD2-BAEA-670FE33C3BC5}" srcOrd="0" destOrd="0" presId="urn:microsoft.com/office/officeart/2005/8/layout/orgChart1"/>
    <dgm:cxn modelId="{C6F5F81C-F936-4A5E-AF85-78220A6B80DD}" type="presOf" srcId="{865829D7-175A-4443-8816-2B61F12B327D}" destId="{11B0031E-30F7-42E7-AA9E-66046B9F28FA}" srcOrd="1" destOrd="0" presId="urn:microsoft.com/office/officeart/2005/8/layout/orgChart1"/>
    <dgm:cxn modelId="{FB42542E-E9E4-4884-88E7-7CA7DDE6C5E2}" type="presOf" srcId="{386C3F85-B52C-4BD5-BB9B-BF0F9F9BCEF5}" destId="{DCD1E0A5-0680-4296-B17F-1788A420B111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0F83DA3D-766A-4B54-B543-B8509218AF56}" type="presOf" srcId="{9658FD75-C733-459B-8D8E-BD62341A28B2}" destId="{4A5CBFC6-720D-484C-A242-68E024E36330}" srcOrd="1" destOrd="0" presId="urn:microsoft.com/office/officeart/2005/8/layout/orgChart1"/>
    <dgm:cxn modelId="{D5472441-6E13-4D69-8D93-30C0AEBD6083}" type="presOf" srcId="{33925B7C-0458-422E-ABC3-3FC3D00F2AB0}" destId="{DA5BB42E-8E29-48A7-8F42-91169B284C29}" srcOrd="1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9300DD46-6279-4ACE-B7AD-A0ACE9347F90}" type="presOf" srcId="{3FE396AA-7B43-4F32-A13A-FEDC7031C73A}" destId="{78E2548F-259F-40A8-BD90-EDD5F5712383}" srcOrd="0" destOrd="0" presId="urn:microsoft.com/office/officeart/2005/8/layout/orgChart1"/>
    <dgm:cxn modelId="{6C83D94F-6152-46C1-B08B-749244496183}" type="presOf" srcId="{72B60BE2-53A1-48EE-A541-6FE326D6055B}" destId="{A0CF6C1D-DC90-4CF1-98C9-B96331857276}" srcOrd="0" destOrd="0" presId="urn:microsoft.com/office/officeart/2005/8/layout/orgChart1"/>
    <dgm:cxn modelId="{5DDEF353-BC18-4D06-8555-A3199CD9200A}" type="presOf" srcId="{303BA5D7-6B4A-4479-BE22-A3F70DA2A46C}" destId="{3E1D6A98-517A-43FB-9193-EB06019B6EF2}" srcOrd="0" destOrd="0" presId="urn:microsoft.com/office/officeart/2005/8/layout/orgChart1"/>
    <dgm:cxn modelId="{B013A856-1304-4C1D-AABD-47D2D98B212B}" type="presOf" srcId="{6CE5108E-D83A-429D-883A-3D13B89A954B}" destId="{2898C2C7-9BF1-4B77-B1A4-BE910061A9C2}" srcOrd="0" destOrd="0" presId="urn:microsoft.com/office/officeart/2005/8/layout/orgChart1"/>
    <dgm:cxn modelId="{AF425E5D-74DF-408C-A2F1-F8B7E703C90B}" type="presOf" srcId="{1556545E-80AF-427F-867F-03C749B89516}" destId="{87136BCB-FFF0-4C93-9FB4-CFBC38ACEBDF}" srcOrd="0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89665465-5741-4AE4-9C0F-43955460A760}" type="presOf" srcId="{8CF4F40D-9B32-4C54-B869-CE990159E27F}" destId="{2F5D82B0-B768-4E20-BE08-CDF130B24BBB}" srcOrd="0" destOrd="0" presId="urn:microsoft.com/office/officeart/2005/8/layout/orgChart1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F2AE277F-A573-412A-9F56-A82C952A761E}" type="presOf" srcId="{C1AA9422-8048-489C-9ABB-61797F1D8E15}" destId="{514CA4C2-8E3E-41E5-9182-E182EDB54727}" srcOrd="1" destOrd="0" presId="urn:microsoft.com/office/officeart/2005/8/layout/orgChart1"/>
    <dgm:cxn modelId="{B8045B82-AC80-4C92-811C-C9EA362E55AF}" type="presOf" srcId="{19A40DEC-670F-4785-94C7-1B362AC32306}" destId="{A5486B7C-F855-4AF3-943C-070D5D5EED49}" srcOrd="0" destOrd="0" presId="urn:microsoft.com/office/officeart/2005/8/layout/orgChart1"/>
    <dgm:cxn modelId="{DACF3CA3-278B-4F3A-80D7-D67E4C48291C}" type="presOf" srcId="{72B60BE2-53A1-48EE-A541-6FE326D6055B}" destId="{5493DA53-3960-47A2-8FC1-9B219DFF1002}" srcOrd="1" destOrd="0" presId="urn:microsoft.com/office/officeart/2005/8/layout/orgChart1"/>
    <dgm:cxn modelId="{E2E366A8-3F7F-4BE9-8458-56C77B3266AB}" type="presOf" srcId="{33925B7C-0458-422E-ABC3-3FC3D00F2AB0}" destId="{AA7CF24E-04DE-4F27-A8D3-233686E3B4EA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7EBD5CB6-4E49-4DBC-8C0B-7C4E08887C11}" type="presOf" srcId="{2F785851-A33D-41AB-AE6F-86CB558AAF0C}" destId="{BABB89D3-1A0F-4FF1-836F-E2BF8738866C}" srcOrd="1" destOrd="0" presId="urn:microsoft.com/office/officeart/2005/8/layout/orgChart1"/>
    <dgm:cxn modelId="{5963D1B7-0E66-4694-992C-C3663A3B1750}" type="presOf" srcId="{2B8CDD5A-D8B2-4A38-A55F-D6616680D9BE}" destId="{80A4493E-9E86-4389-A870-46899E1C1729}" srcOrd="0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B37BD4D9-B474-47BE-B5F1-BF14B0852CD0}" type="presOf" srcId="{2F785851-A33D-41AB-AE6F-86CB558AAF0C}" destId="{474997FC-33E4-4B02-94AF-464EB9A1A290}" srcOrd="0" destOrd="0" presId="urn:microsoft.com/office/officeart/2005/8/layout/orgChart1"/>
    <dgm:cxn modelId="{12D62BDD-4D11-447E-985E-60DA0A78F0F7}" type="presOf" srcId="{8CF4F40D-9B32-4C54-B869-CE990159E27F}" destId="{858F2ED0-05AD-472C-9974-EA2FCD172A51}" srcOrd="1" destOrd="0" presId="urn:microsoft.com/office/officeart/2005/8/layout/orgChart1"/>
    <dgm:cxn modelId="{DF7D4FE1-6BA5-475E-BCEA-C21B3ED31013}" type="presOf" srcId="{865829D7-175A-4443-8816-2B61F12B327D}" destId="{A577FEB8-BF1D-4BE1-BD97-6835DCB9FA0E}" srcOrd="0" destOrd="0" presId="urn:microsoft.com/office/officeart/2005/8/layout/orgChart1"/>
    <dgm:cxn modelId="{3042CDEB-FDD0-466A-88E6-D0FB4B6D1D4A}" type="presOf" srcId="{19A40DEC-670F-4785-94C7-1B362AC32306}" destId="{18B1E03F-24B4-453B-B6D0-B14B6E315B5B}" srcOrd="1" destOrd="0" presId="urn:microsoft.com/office/officeart/2005/8/layout/orgChart1"/>
    <dgm:cxn modelId="{CB0C9AEE-799F-4CF9-9864-E57232AE2DC5}" type="presOf" srcId="{C1AA9422-8048-489C-9ABB-61797F1D8E15}" destId="{5735365A-4611-41B8-B6FF-E87F99163A4A}" srcOrd="0" destOrd="0" presId="urn:microsoft.com/office/officeart/2005/8/layout/orgChart1"/>
    <dgm:cxn modelId="{057B74F4-1DB2-426C-ADD6-1E74FB5AB8DD}" type="presOf" srcId="{9E93AE85-A514-4209-90F7-2AD6CBCA0869}" destId="{E11E6D0D-7C81-4582-9124-66784DB19EBA}" srcOrd="0" destOrd="0" presId="urn:microsoft.com/office/officeart/2005/8/layout/orgChart1"/>
    <dgm:cxn modelId="{DACC1DFB-F7FE-49D5-B3EE-129960F6DB69}" type="presOf" srcId="{0A8DDD3C-5D01-41B5-B081-7ED7849097C9}" destId="{1C4CC758-3D21-4EDA-97AC-382214F33A5C}" srcOrd="0" destOrd="0" presId="urn:microsoft.com/office/officeart/2005/8/layout/orgChart1"/>
    <dgm:cxn modelId="{396D20AC-7575-4FBA-8F85-52CCFF1D3B17}" type="presParOf" srcId="{3E1D6A98-517A-43FB-9193-EB06019B6EF2}" destId="{8584836C-618A-4DBF-B02F-14147715920F}" srcOrd="0" destOrd="0" presId="urn:microsoft.com/office/officeart/2005/8/layout/orgChart1"/>
    <dgm:cxn modelId="{3C14ACA6-FBDD-4AD1-BB4A-CD0C72AC177A}" type="presParOf" srcId="{8584836C-618A-4DBF-B02F-14147715920F}" destId="{FC37D055-3E6A-4EE2-B66A-847AB86B37D9}" srcOrd="0" destOrd="0" presId="urn:microsoft.com/office/officeart/2005/8/layout/orgChart1"/>
    <dgm:cxn modelId="{DA05E39A-DC8C-44C6-9709-C7D7F88F24D2}" type="presParOf" srcId="{FC37D055-3E6A-4EE2-B66A-847AB86B37D9}" destId="{0BCE2CD4-3CA3-4AD2-BAEA-670FE33C3BC5}" srcOrd="0" destOrd="0" presId="urn:microsoft.com/office/officeart/2005/8/layout/orgChart1"/>
    <dgm:cxn modelId="{EFFDCFE7-F6BA-4E80-B430-8A065AA7E342}" type="presParOf" srcId="{FC37D055-3E6A-4EE2-B66A-847AB86B37D9}" destId="{4A5CBFC6-720D-484C-A242-68E024E36330}" srcOrd="1" destOrd="0" presId="urn:microsoft.com/office/officeart/2005/8/layout/orgChart1"/>
    <dgm:cxn modelId="{F5448539-BF27-4CF9-BD94-D553FFDE112F}" type="presParOf" srcId="{8584836C-618A-4DBF-B02F-14147715920F}" destId="{91BB6962-C660-4D7D-9C56-CA5CAB558FE5}" srcOrd="1" destOrd="0" presId="urn:microsoft.com/office/officeart/2005/8/layout/orgChart1"/>
    <dgm:cxn modelId="{550612F2-1918-46B1-B94F-8E65689584CC}" type="presParOf" srcId="{91BB6962-C660-4D7D-9C56-CA5CAB558FE5}" destId="{DCD1E0A5-0680-4296-B17F-1788A420B111}" srcOrd="0" destOrd="0" presId="urn:microsoft.com/office/officeart/2005/8/layout/orgChart1"/>
    <dgm:cxn modelId="{C5E16F9C-CDF8-45A1-B045-B1FACD052745}" type="presParOf" srcId="{91BB6962-C660-4D7D-9C56-CA5CAB558FE5}" destId="{9BEDD7FE-8A5B-4FCC-84BB-3C23683D7B98}" srcOrd="1" destOrd="0" presId="urn:microsoft.com/office/officeart/2005/8/layout/orgChart1"/>
    <dgm:cxn modelId="{9FE6EFBD-B3C7-4582-BF53-79D6861A04D5}" type="presParOf" srcId="{9BEDD7FE-8A5B-4FCC-84BB-3C23683D7B98}" destId="{79CF0519-14B4-4FB9-A5D7-379AD3D84374}" srcOrd="0" destOrd="0" presId="urn:microsoft.com/office/officeart/2005/8/layout/orgChart1"/>
    <dgm:cxn modelId="{6C7DBAE9-8022-4940-ADB9-E1C76C9E4D0D}" type="presParOf" srcId="{79CF0519-14B4-4FB9-A5D7-379AD3D84374}" destId="{2F5D82B0-B768-4E20-BE08-CDF130B24BBB}" srcOrd="0" destOrd="0" presId="urn:microsoft.com/office/officeart/2005/8/layout/orgChart1"/>
    <dgm:cxn modelId="{AA96BFFD-798A-4061-947B-04F71A6A4191}" type="presParOf" srcId="{79CF0519-14B4-4FB9-A5D7-379AD3D84374}" destId="{858F2ED0-05AD-472C-9974-EA2FCD172A51}" srcOrd="1" destOrd="0" presId="urn:microsoft.com/office/officeart/2005/8/layout/orgChart1"/>
    <dgm:cxn modelId="{A7E0D616-4626-4763-9841-B8D0141C9ADD}" type="presParOf" srcId="{9BEDD7FE-8A5B-4FCC-84BB-3C23683D7B98}" destId="{2A291717-D6B9-466E-9AA2-F82A44AEB09E}" srcOrd="1" destOrd="0" presId="urn:microsoft.com/office/officeart/2005/8/layout/orgChart1"/>
    <dgm:cxn modelId="{252CC896-2275-4B6E-B38F-8787A8F85355}" type="presParOf" srcId="{2A291717-D6B9-466E-9AA2-F82A44AEB09E}" destId="{2898C2C7-9BF1-4B77-B1A4-BE910061A9C2}" srcOrd="0" destOrd="0" presId="urn:microsoft.com/office/officeart/2005/8/layout/orgChart1"/>
    <dgm:cxn modelId="{F3BA38BA-9A69-4FD4-994C-7BB820479996}" type="presParOf" srcId="{2A291717-D6B9-466E-9AA2-F82A44AEB09E}" destId="{F13DF660-ACFC-4F0E-81A4-22EA6A7137A6}" srcOrd="1" destOrd="0" presId="urn:microsoft.com/office/officeart/2005/8/layout/orgChart1"/>
    <dgm:cxn modelId="{2E3CCA70-A30D-42E2-90A6-1B9356AC003B}" type="presParOf" srcId="{F13DF660-ACFC-4F0E-81A4-22EA6A7137A6}" destId="{775A5C81-437B-468F-9F6D-361B09B2C6EA}" srcOrd="0" destOrd="0" presId="urn:microsoft.com/office/officeart/2005/8/layout/orgChart1"/>
    <dgm:cxn modelId="{175F23DA-3928-4D98-AB74-05BC278161DC}" type="presParOf" srcId="{775A5C81-437B-468F-9F6D-361B09B2C6EA}" destId="{A0CF6C1D-DC90-4CF1-98C9-B96331857276}" srcOrd="0" destOrd="0" presId="urn:microsoft.com/office/officeart/2005/8/layout/orgChart1"/>
    <dgm:cxn modelId="{4098024C-9008-47A1-9E6A-AF4307213B1D}" type="presParOf" srcId="{775A5C81-437B-468F-9F6D-361B09B2C6EA}" destId="{5493DA53-3960-47A2-8FC1-9B219DFF1002}" srcOrd="1" destOrd="0" presId="urn:microsoft.com/office/officeart/2005/8/layout/orgChart1"/>
    <dgm:cxn modelId="{78714CEC-97A5-4191-9AE2-C5F7FE14F681}" type="presParOf" srcId="{F13DF660-ACFC-4F0E-81A4-22EA6A7137A6}" destId="{B60FFB0A-99C7-4210-9A0C-75439D0CB060}" srcOrd="1" destOrd="0" presId="urn:microsoft.com/office/officeart/2005/8/layout/orgChart1"/>
    <dgm:cxn modelId="{E655D9C0-8616-4C04-99BB-B3FF8AF7465D}" type="presParOf" srcId="{B60FFB0A-99C7-4210-9A0C-75439D0CB060}" destId="{78E2548F-259F-40A8-BD90-EDD5F5712383}" srcOrd="0" destOrd="0" presId="urn:microsoft.com/office/officeart/2005/8/layout/orgChart1"/>
    <dgm:cxn modelId="{0F5A4D42-FD26-427A-A8D7-99522ACE450F}" type="presParOf" srcId="{B60FFB0A-99C7-4210-9A0C-75439D0CB060}" destId="{A263E3EB-7F41-42A3-8E97-652A171CBFEC}" srcOrd="1" destOrd="0" presId="urn:microsoft.com/office/officeart/2005/8/layout/orgChart1"/>
    <dgm:cxn modelId="{6FEA1189-3D4E-4EB3-A4E2-900D370F6FB3}" type="presParOf" srcId="{A263E3EB-7F41-42A3-8E97-652A171CBFEC}" destId="{D00E509E-EE01-42F0-BD7C-D33D384E6A9F}" srcOrd="0" destOrd="0" presId="urn:microsoft.com/office/officeart/2005/8/layout/orgChart1"/>
    <dgm:cxn modelId="{86433939-1C7C-4AD7-8020-C80A2AB74AA5}" type="presParOf" srcId="{D00E509E-EE01-42F0-BD7C-D33D384E6A9F}" destId="{A577FEB8-BF1D-4BE1-BD97-6835DCB9FA0E}" srcOrd="0" destOrd="0" presId="urn:microsoft.com/office/officeart/2005/8/layout/orgChart1"/>
    <dgm:cxn modelId="{C7ABAC02-7D46-4AC2-AD67-71EFDE7464D9}" type="presParOf" srcId="{D00E509E-EE01-42F0-BD7C-D33D384E6A9F}" destId="{11B0031E-30F7-42E7-AA9E-66046B9F28FA}" srcOrd="1" destOrd="0" presId="urn:microsoft.com/office/officeart/2005/8/layout/orgChart1"/>
    <dgm:cxn modelId="{BDA79635-2FB7-42CA-A1F2-FD11E5D224EC}" type="presParOf" srcId="{A263E3EB-7F41-42A3-8E97-652A171CBFEC}" destId="{C2FC7F2B-A697-4C44-AE78-A65EC47576BC}" srcOrd="1" destOrd="0" presId="urn:microsoft.com/office/officeart/2005/8/layout/orgChart1"/>
    <dgm:cxn modelId="{F13B7BDA-234E-4FC3-A43A-A25078B6EB8C}" type="presParOf" srcId="{C2FC7F2B-A697-4C44-AE78-A65EC47576BC}" destId="{BC3A7A5E-80DB-4E2A-99B1-7282E850E343}" srcOrd="0" destOrd="0" presId="urn:microsoft.com/office/officeart/2005/8/layout/orgChart1"/>
    <dgm:cxn modelId="{5D488E6B-FFB9-4775-B0A8-CCD5C48D7414}" type="presParOf" srcId="{C2FC7F2B-A697-4C44-AE78-A65EC47576BC}" destId="{4041E24E-6C88-4711-814D-33C931AF081C}" srcOrd="1" destOrd="0" presId="urn:microsoft.com/office/officeart/2005/8/layout/orgChart1"/>
    <dgm:cxn modelId="{7F06E338-4877-47CD-8375-5DCD7FBC4AC6}" type="presParOf" srcId="{4041E24E-6C88-4711-814D-33C931AF081C}" destId="{505557E0-F586-43A7-B4D5-9F4FFC99EA94}" srcOrd="0" destOrd="0" presId="urn:microsoft.com/office/officeart/2005/8/layout/orgChart1"/>
    <dgm:cxn modelId="{8B100183-9806-4058-9BF2-93F611E4AFA1}" type="presParOf" srcId="{505557E0-F586-43A7-B4D5-9F4FFC99EA94}" destId="{AA7CF24E-04DE-4F27-A8D3-233686E3B4EA}" srcOrd="0" destOrd="0" presId="urn:microsoft.com/office/officeart/2005/8/layout/orgChart1"/>
    <dgm:cxn modelId="{4532C333-1321-4B86-B202-93C843A61D91}" type="presParOf" srcId="{505557E0-F586-43A7-B4D5-9F4FFC99EA94}" destId="{DA5BB42E-8E29-48A7-8F42-91169B284C29}" srcOrd="1" destOrd="0" presId="urn:microsoft.com/office/officeart/2005/8/layout/orgChart1"/>
    <dgm:cxn modelId="{A05E8E2A-3B91-4EDC-ACE8-2ABCEDF132DD}" type="presParOf" srcId="{4041E24E-6C88-4711-814D-33C931AF081C}" destId="{06E85025-7D0F-4291-813C-BA65FBF00EC1}" srcOrd="1" destOrd="0" presId="urn:microsoft.com/office/officeart/2005/8/layout/orgChart1"/>
    <dgm:cxn modelId="{E09C58D7-1739-4586-AB0F-138F0407C764}" type="presParOf" srcId="{4041E24E-6C88-4711-814D-33C931AF081C}" destId="{68995394-22A7-42A3-91FA-9C493CEC4783}" srcOrd="2" destOrd="0" presId="urn:microsoft.com/office/officeart/2005/8/layout/orgChart1"/>
    <dgm:cxn modelId="{AA669EA3-C964-4A90-8A8E-7804F0F2C5DA}" type="presParOf" srcId="{A263E3EB-7F41-42A3-8E97-652A171CBFEC}" destId="{439B70B5-0BDC-4AA6-9E7F-38B396872D08}" srcOrd="2" destOrd="0" presId="urn:microsoft.com/office/officeart/2005/8/layout/orgChart1"/>
    <dgm:cxn modelId="{47606485-04D8-4237-98AF-D71AFF6A3073}" type="presParOf" srcId="{B60FFB0A-99C7-4210-9A0C-75439D0CB060}" destId="{1C4CC758-3D21-4EDA-97AC-382214F33A5C}" srcOrd="2" destOrd="0" presId="urn:microsoft.com/office/officeart/2005/8/layout/orgChart1"/>
    <dgm:cxn modelId="{44BB7E65-20AB-4153-890B-0F1035DC52F1}" type="presParOf" srcId="{B60FFB0A-99C7-4210-9A0C-75439D0CB060}" destId="{1A6DD6C3-D07E-4849-9097-1985E90D1BC5}" srcOrd="3" destOrd="0" presId="urn:microsoft.com/office/officeart/2005/8/layout/orgChart1"/>
    <dgm:cxn modelId="{A79F5EC7-D0D0-41A4-9DEA-BAC1C1B84BB3}" type="presParOf" srcId="{1A6DD6C3-D07E-4849-9097-1985E90D1BC5}" destId="{2BC52231-7167-4541-A7C3-AAD8AD3ACC55}" srcOrd="0" destOrd="0" presId="urn:microsoft.com/office/officeart/2005/8/layout/orgChart1"/>
    <dgm:cxn modelId="{91464411-BD5D-49D8-A50E-E14240B7033F}" type="presParOf" srcId="{2BC52231-7167-4541-A7C3-AAD8AD3ACC55}" destId="{474997FC-33E4-4B02-94AF-464EB9A1A290}" srcOrd="0" destOrd="0" presId="urn:microsoft.com/office/officeart/2005/8/layout/orgChart1"/>
    <dgm:cxn modelId="{5A659242-DDF4-41B3-B380-66A7BBE40761}" type="presParOf" srcId="{2BC52231-7167-4541-A7C3-AAD8AD3ACC55}" destId="{BABB89D3-1A0F-4FF1-836F-E2BF8738866C}" srcOrd="1" destOrd="0" presId="urn:microsoft.com/office/officeart/2005/8/layout/orgChart1"/>
    <dgm:cxn modelId="{E92979D1-9A62-4706-8F75-BC5A70B106EB}" type="presParOf" srcId="{1A6DD6C3-D07E-4849-9097-1985E90D1BC5}" destId="{DB36CA9B-C7C3-4605-95AB-48C121A7BF18}" srcOrd="1" destOrd="0" presId="urn:microsoft.com/office/officeart/2005/8/layout/orgChart1"/>
    <dgm:cxn modelId="{938977F0-30BF-472B-8911-55BEC13DB286}" type="presParOf" srcId="{DB36CA9B-C7C3-4605-95AB-48C121A7BF18}" destId="{87136BCB-FFF0-4C93-9FB4-CFBC38ACEBDF}" srcOrd="0" destOrd="0" presId="urn:microsoft.com/office/officeart/2005/8/layout/orgChart1"/>
    <dgm:cxn modelId="{0C17D577-CA48-4A7C-9B7D-0AC95C9AEEFF}" type="presParOf" srcId="{DB36CA9B-C7C3-4605-95AB-48C121A7BF18}" destId="{F85744D9-67F2-4AC0-A136-617C8E8C186C}" srcOrd="1" destOrd="0" presId="urn:microsoft.com/office/officeart/2005/8/layout/orgChart1"/>
    <dgm:cxn modelId="{32104EEA-B4AD-47A4-BA90-01636B8BE2F5}" type="presParOf" srcId="{F85744D9-67F2-4AC0-A136-617C8E8C186C}" destId="{15D3CED1-0EB3-4AC5-B0A2-DE8D2FFFD497}" srcOrd="0" destOrd="0" presId="urn:microsoft.com/office/officeart/2005/8/layout/orgChart1"/>
    <dgm:cxn modelId="{69344FE8-A164-4A31-87D4-6147632F72D6}" type="presParOf" srcId="{15D3CED1-0EB3-4AC5-B0A2-DE8D2FFFD497}" destId="{A5486B7C-F855-4AF3-943C-070D5D5EED49}" srcOrd="0" destOrd="0" presId="urn:microsoft.com/office/officeart/2005/8/layout/orgChart1"/>
    <dgm:cxn modelId="{EC4883D6-BF48-4D15-B07C-B6388D639CE4}" type="presParOf" srcId="{15D3CED1-0EB3-4AC5-B0A2-DE8D2FFFD497}" destId="{18B1E03F-24B4-453B-B6D0-B14B6E315B5B}" srcOrd="1" destOrd="0" presId="urn:microsoft.com/office/officeart/2005/8/layout/orgChart1"/>
    <dgm:cxn modelId="{77CD9EEF-CFC6-43C8-8905-A73CD270982B}" type="presParOf" srcId="{F85744D9-67F2-4AC0-A136-617C8E8C186C}" destId="{699C5264-B5BB-4DF3-8EAD-70BB382A8264}" srcOrd="1" destOrd="0" presId="urn:microsoft.com/office/officeart/2005/8/layout/orgChart1"/>
    <dgm:cxn modelId="{8DA5F63D-DC0C-4F68-A9CD-12E0A681FBB4}" type="presParOf" srcId="{F85744D9-67F2-4AC0-A136-617C8E8C186C}" destId="{F17674F6-6DA4-4FC9-90F9-DC75D96B1147}" srcOrd="2" destOrd="0" presId="urn:microsoft.com/office/officeart/2005/8/layout/orgChart1"/>
    <dgm:cxn modelId="{F860BE2C-B5EE-4C43-9A92-3ED96552A9E8}" type="presParOf" srcId="{1A6DD6C3-D07E-4849-9097-1985E90D1BC5}" destId="{382EE513-903A-4AB4-9204-357FB6FC0FB8}" srcOrd="2" destOrd="0" presId="urn:microsoft.com/office/officeart/2005/8/layout/orgChart1"/>
    <dgm:cxn modelId="{C993A71E-1FD9-4B47-8848-095A6C8DA38F}" type="presParOf" srcId="{F13DF660-ACFC-4F0E-81A4-22EA6A7137A6}" destId="{54D005E6-7399-433A-994C-9FE4473CCD7E}" srcOrd="2" destOrd="0" presId="urn:microsoft.com/office/officeart/2005/8/layout/orgChart1"/>
    <dgm:cxn modelId="{211F8AA5-1C12-4C9B-841E-44890114F653}" type="presParOf" srcId="{9BEDD7FE-8A5B-4FCC-84BB-3C23683D7B98}" destId="{A4B725A9-2B11-4965-A629-47D17990BC2A}" srcOrd="2" destOrd="0" presId="urn:microsoft.com/office/officeart/2005/8/layout/orgChart1"/>
    <dgm:cxn modelId="{B3AF8742-819E-4325-B36F-46586A25E2A9}" type="presParOf" srcId="{91BB6962-C660-4D7D-9C56-CA5CAB558FE5}" destId="{80A4493E-9E86-4389-A870-46899E1C1729}" srcOrd="2" destOrd="0" presId="urn:microsoft.com/office/officeart/2005/8/layout/orgChart1"/>
    <dgm:cxn modelId="{B5857295-3D59-4A3D-BCD5-A1AE0EB3AE06}" type="presParOf" srcId="{91BB6962-C660-4D7D-9C56-CA5CAB558FE5}" destId="{34D86131-8BFF-4946-B6C6-96689DF93D3B}" srcOrd="3" destOrd="0" presId="urn:microsoft.com/office/officeart/2005/8/layout/orgChart1"/>
    <dgm:cxn modelId="{2BE746C6-79C4-4024-ADCC-6268015EBF93}" type="presParOf" srcId="{34D86131-8BFF-4946-B6C6-96689DF93D3B}" destId="{055A1D42-B899-438F-9BC5-DF9BA07DED86}" srcOrd="0" destOrd="0" presId="urn:microsoft.com/office/officeart/2005/8/layout/orgChart1"/>
    <dgm:cxn modelId="{F7E4C884-51CE-432F-A8DF-254C955F7602}" type="presParOf" srcId="{055A1D42-B899-438F-9BC5-DF9BA07DED86}" destId="{5735365A-4611-41B8-B6FF-E87F99163A4A}" srcOrd="0" destOrd="0" presId="urn:microsoft.com/office/officeart/2005/8/layout/orgChart1"/>
    <dgm:cxn modelId="{A4F1F5CE-E4DF-48CE-BC45-2BDB735B4937}" type="presParOf" srcId="{055A1D42-B899-438F-9BC5-DF9BA07DED86}" destId="{514CA4C2-8E3E-41E5-9182-E182EDB54727}" srcOrd="1" destOrd="0" presId="urn:microsoft.com/office/officeart/2005/8/layout/orgChart1"/>
    <dgm:cxn modelId="{03F3E5EE-230A-405A-98FD-483AB94A4EE7}" type="presParOf" srcId="{34D86131-8BFF-4946-B6C6-96689DF93D3B}" destId="{4B0775F5-F731-4867-9C44-B5A6DC65749E}" srcOrd="1" destOrd="0" presId="urn:microsoft.com/office/officeart/2005/8/layout/orgChart1"/>
    <dgm:cxn modelId="{FE00FB29-D53B-47CA-97DE-6EEE93D05429}" type="presParOf" srcId="{4B0775F5-F731-4867-9C44-B5A6DC65749E}" destId="{E11E6D0D-7C81-4582-9124-66784DB19EBA}" srcOrd="0" destOrd="0" presId="urn:microsoft.com/office/officeart/2005/8/layout/orgChart1"/>
    <dgm:cxn modelId="{FBC93F54-2A6F-4B8D-9648-F22EEA0CC3FB}" type="presParOf" srcId="{4B0775F5-F731-4867-9C44-B5A6DC65749E}" destId="{C10F096A-4193-4C97-9D5E-13DB5FCED7F0}" srcOrd="1" destOrd="0" presId="urn:microsoft.com/office/officeart/2005/8/layout/orgChart1"/>
    <dgm:cxn modelId="{23E02BDD-3417-4664-9A72-BBEC177AD800}" type="presParOf" srcId="{C10F096A-4193-4C97-9D5E-13DB5FCED7F0}" destId="{2571788E-B4A6-425E-AF2F-9B39AB90700B}" srcOrd="0" destOrd="0" presId="urn:microsoft.com/office/officeart/2005/8/layout/orgChart1"/>
    <dgm:cxn modelId="{0DEAA936-B3CD-44BC-A680-A5E49941EF08}" type="presParOf" srcId="{2571788E-B4A6-425E-AF2F-9B39AB90700B}" destId="{0E9A1DFB-E205-41BC-B99D-8E89F8950DD4}" srcOrd="0" destOrd="0" presId="urn:microsoft.com/office/officeart/2005/8/layout/orgChart1"/>
    <dgm:cxn modelId="{AC2E75BF-7F6A-46B2-A040-EDBE58B32B34}" type="presParOf" srcId="{2571788E-B4A6-425E-AF2F-9B39AB90700B}" destId="{304656E0-C1B1-4F4A-92F8-3792960C6F1E}" srcOrd="1" destOrd="0" presId="urn:microsoft.com/office/officeart/2005/8/layout/orgChart1"/>
    <dgm:cxn modelId="{28B3D8C7-61B5-476F-BE79-406F6759A06A}" type="presParOf" srcId="{C10F096A-4193-4C97-9D5E-13DB5FCED7F0}" destId="{16FE4414-96AD-4ECC-A2B7-880B8DB601CD}" srcOrd="1" destOrd="0" presId="urn:microsoft.com/office/officeart/2005/8/layout/orgChart1"/>
    <dgm:cxn modelId="{0E53AE01-14D8-479B-8652-F0F8F1AA60A7}" type="presParOf" srcId="{C10F096A-4193-4C97-9D5E-13DB5FCED7F0}" destId="{4B75DB0A-A62C-4C57-9542-B1D3176FE443}" srcOrd="2" destOrd="0" presId="urn:microsoft.com/office/officeart/2005/8/layout/orgChart1"/>
    <dgm:cxn modelId="{40511AC9-7F13-463D-AC86-19F09CBE9C82}" type="presParOf" srcId="{34D86131-8BFF-4946-B6C6-96689DF93D3B}" destId="{8D8E2FC7-4D31-4922-B30E-C287AA535858}" srcOrd="2" destOrd="0" presId="urn:microsoft.com/office/officeart/2005/8/layout/orgChart1"/>
    <dgm:cxn modelId="{BAB0275C-222E-4656-96BC-3BEBC61F8119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CDA53208-499A-46F6-99B8-84FD09169735}" type="presOf" srcId="{2F785851-A33D-41AB-AE6F-86CB558AAF0C}" destId="{474997FC-33E4-4B02-94AF-464EB9A1A290}" srcOrd="0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CD20D10E-1337-49B5-8A2B-AC00041E383E}" type="presOf" srcId="{72B60BE2-53A1-48EE-A541-6FE326D6055B}" destId="{5493DA53-3960-47A2-8FC1-9B219DFF1002}" srcOrd="1" destOrd="0" presId="urn:microsoft.com/office/officeart/2005/8/layout/orgChart1"/>
    <dgm:cxn modelId="{A1441416-105A-4CE9-A452-5EF22DD5876F}" type="presOf" srcId="{8CF4F40D-9B32-4C54-B869-CE990159E27F}" destId="{858F2ED0-05AD-472C-9974-EA2FCD172A51}" srcOrd="1" destOrd="0" presId="urn:microsoft.com/office/officeart/2005/8/layout/orgChart1"/>
    <dgm:cxn modelId="{2FA97D1E-A8BA-43AE-8ADF-C52A37C96E46}" type="presOf" srcId="{9658FD75-C733-459B-8D8E-BD62341A28B2}" destId="{4A5CBFC6-720D-484C-A242-68E024E36330}" srcOrd="1" destOrd="0" presId="urn:microsoft.com/office/officeart/2005/8/layout/orgChart1"/>
    <dgm:cxn modelId="{3E8CFB1F-DE79-4483-8E40-860375119D5F}" type="presOf" srcId="{6CE5108E-D83A-429D-883A-3D13B89A954B}" destId="{2898C2C7-9BF1-4B77-B1A4-BE910061A9C2}" srcOrd="0" destOrd="0" presId="urn:microsoft.com/office/officeart/2005/8/layout/orgChart1"/>
    <dgm:cxn modelId="{289BFA24-6654-4D37-88E7-5FF6EB318F2A}" type="presOf" srcId="{9658FD75-C733-459B-8D8E-BD62341A28B2}" destId="{0BCE2CD4-3CA3-4AD2-BAEA-670FE33C3BC5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8F984D34-D4FB-4A74-AC64-9C47FCCCA582}" type="presOf" srcId="{19A40DEC-670F-4785-94C7-1B362AC32306}" destId="{A5486B7C-F855-4AF3-943C-070D5D5EED49}" srcOrd="0" destOrd="0" presId="urn:microsoft.com/office/officeart/2005/8/layout/orgChart1"/>
    <dgm:cxn modelId="{7C317436-CA67-40CB-8AFB-FCA7BACC4CFF}" type="presOf" srcId="{3FE396AA-7B43-4F32-A13A-FEDC7031C73A}" destId="{78E2548F-259F-40A8-BD90-EDD5F5712383}" srcOrd="0" destOrd="0" presId="urn:microsoft.com/office/officeart/2005/8/layout/orgChart1"/>
    <dgm:cxn modelId="{D4C99737-928C-41F7-A231-0280B20C771E}" type="presOf" srcId="{8CF4F40D-9B32-4C54-B869-CE990159E27F}" destId="{2F5D82B0-B768-4E20-BE08-CDF130B24BBB}" srcOrd="0" destOrd="0" presId="urn:microsoft.com/office/officeart/2005/8/layout/orgChart1"/>
    <dgm:cxn modelId="{BF25B93B-25E3-47B1-8D38-CA8C538C63B6}" type="presOf" srcId="{4A172FD6-18DD-4518-996E-9B65E251F56E}" destId="{304656E0-C1B1-4F4A-92F8-3792960C6F1E}" srcOrd="1" destOrd="0" presId="urn:microsoft.com/office/officeart/2005/8/layout/orgChart1"/>
    <dgm:cxn modelId="{85D6F342-AA30-4D28-AF87-A69CD4941E6E}" type="presOf" srcId="{33925B7C-0458-422E-ABC3-3FC3D00F2AB0}" destId="{AA7CF24E-04DE-4F27-A8D3-233686E3B4EA}" srcOrd="0" destOrd="0" presId="urn:microsoft.com/office/officeart/2005/8/layout/orgChart1"/>
    <dgm:cxn modelId="{61FF0243-689A-4F15-B194-DF56A55D6FF9}" type="presOf" srcId="{9E93AE85-A514-4209-90F7-2AD6CBCA0869}" destId="{E11E6D0D-7C81-4582-9124-66784DB19EBA}" srcOrd="0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14DC8459-05F9-449A-B7C4-946DC157B5AA}" type="presOf" srcId="{33925B7C-0458-422E-ABC3-3FC3D00F2AB0}" destId="{DA5BB42E-8E29-48A7-8F42-91169B284C29}" srcOrd="1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BD33506A-A15C-4132-AFED-FBDE6C432952}" type="presOf" srcId="{C1AA9422-8048-489C-9ABB-61797F1D8E15}" destId="{514CA4C2-8E3E-41E5-9182-E182EDB54727}" srcOrd="1" destOrd="0" presId="urn:microsoft.com/office/officeart/2005/8/layout/orgChart1"/>
    <dgm:cxn modelId="{2D911471-E35B-42ED-AFA3-F148FA018D00}" type="presOf" srcId="{1556545E-80AF-427F-867F-03C749B89516}" destId="{87136BCB-FFF0-4C93-9FB4-CFBC38ACEBDF}" srcOrd="0" destOrd="0" presId="urn:microsoft.com/office/officeart/2005/8/layout/orgChart1"/>
    <dgm:cxn modelId="{0CE4908C-6B42-4884-9049-21E7D296E475}" type="presOf" srcId="{4A172FD6-18DD-4518-996E-9B65E251F56E}" destId="{0E9A1DFB-E205-41BC-B99D-8E89F8950DD4}" srcOrd="0" destOrd="0" presId="urn:microsoft.com/office/officeart/2005/8/layout/orgChart1"/>
    <dgm:cxn modelId="{4EBEBB99-7F81-44FB-98F7-6CDF2683554B}" type="presOf" srcId="{0A8DDD3C-5D01-41B5-B081-7ED7849097C9}" destId="{1C4CC758-3D21-4EDA-97AC-382214F33A5C}" srcOrd="0" destOrd="0" presId="urn:microsoft.com/office/officeart/2005/8/layout/orgChart1"/>
    <dgm:cxn modelId="{103F429C-6C44-4AE9-8FC6-DBF9B32EDB47}" type="presOf" srcId="{303BA5D7-6B4A-4479-BE22-A3F70DA2A46C}" destId="{3E1D6A98-517A-43FB-9193-EB06019B6EF2}" srcOrd="0" destOrd="0" presId="urn:microsoft.com/office/officeart/2005/8/layout/orgChart1"/>
    <dgm:cxn modelId="{6BEB35A3-CADD-4A30-9A83-20504F5C3F92}" type="presOf" srcId="{CBAD7EDB-3FF7-4CFF-BFD3-381E56ABA422}" destId="{BC3A7A5E-80DB-4E2A-99B1-7282E850E343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EBDC41B6-3E89-421A-882A-1148891C0D8D}" type="presOf" srcId="{19A40DEC-670F-4785-94C7-1B362AC32306}" destId="{18B1E03F-24B4-453B-B6D0-B14B6E315B5B}" srcOrd="1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DB57B4CD-3F7B-4422-8603-123E5917FCE5}" type="presOf" srcId="{2B8CDD5A-D8B2-4A38-A55F-D6616680D9BE}" destId="{80A4493E-9E86-4389-A870-46899E1C1729}" srcOrd="0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BAB5ECE0-5646-4FA7-A168-6AA97A439906}" type="presOf" srcId="{386C3F85-B52C-4BD5-BB9B-BF0F9F9BCEF5}" destId="{DCD1E0A5-0680-4296-B17F-1788A420B111}" srcOrd="0" destOrd="0" presId="urn:microsoft.com/office/officeart/2005/8/layout/orgChart1"/>
    <dgm:cxn modelId="{BCB361E2-1C14-4BB1-898C-0A98BCF007F0}" type="presOf" srcId="{C1AA9422-8048-489C-9ABB-61797F1D8E15}" destId="{5735365A-4611-41B8-B6FF-E87F99163A4A}" srcOrd="0" destOrd="0" presId="urn:microsoft.com/office/officeart/2005/8/layout/orgChart1"/>
    <dgm:cxn modelId="{FF3072E3-C686-4864-90CD-C47A136812D0}" type="presOf" srcId="{2F785851-A33D-41AB-AE6F-86CB558AAF0C}" destId="{BABB89D3-1A0F-4FF1-836F-E2BF8738866C}" srcOrd="1" destOrd="0" presId="urn:microsoft.com/office/officeart/2005/8/layout/orgChart1"/>
    <dgm:cxn modelId="{0F3D0DED-5C59-410D-91AF-B6E1D8323CCA}" type="presOf" srcId="{72B60BE2-53A1-48EE-A541-6FE326D6055B}" destId="{A0CF6C1D-DC90-4CF1-98C9-B96331857276}" srcOrd="0" destOrd="0" presId="urn:microsoft.com/office/officeart/2005/8/layout/orgChart1"/>
    <dgm:cxn modelId="{03BA23EE-D68D-483C-8D36-7E18739AEFB5}" type="presOf" srcId="{865829D7-175A-4443-8816-2B61F12B327D}" destId="{A577FEB8-BF1D-4BE1-BD97-6835DCB9FA0E}" srcOrd="0" destOrd="0" presId="urn:microsoft.com/office/officeart/2005/8/layout/orgChart1"/>
    <dgm:cxn modelId="{D4849DFC-E977-4C9E-8FF4-3EE307C88896}" type="presOf" srcId="{865829D7-175A-4443-8816-2B61F12B327D}" destId="{11B0031E-30F7-42E7-AA9E-66046B9F28FA}" srcOrd="1" destOrd="0" presId="urn:microsoft.com/office/officeart/2005/8/layout/orgChart1"/>
    <dgm:cxn modelId="{5848D395-DF96-4054-BF8F-4EEDF004B0C3}" type="presParOf" srcId="{3E1D6A98-517A-43FB-9193-EB06019B6EF2}" destId="{8584836C-618A-4DBF-B02F-14147715920F}" srcOrd="0" destOrd="0" presId="urn:microsoft.com/office/officeart/2005/8/layout/orgChart1"/>
    <dgm:cxn modelId="{9530EF55-BB3E-4945-AB24-CD6E7066F482}" type="presParOf" srcId="{8584836C-618A-4DBF-B02F-14147715920F}" destId="{FC37D055-3E6A-4EE2-B66A-847AB86B37D9}" srcOrd="0" destOrd="0" presId="urn:microsoft.com/office/officeart/2005/8/layout/orgChart1"/>
    <dgm:cxn modelId="{7F021A5B-E5EA-4450-B202-40CBDF23BF10}" type="presParOf" srcId="{FC37D055-3E6A-4EE2-B66A-847AB86B37D9}" destId="{0BCE2CD4-3CA3-4AD2-BAEA-670FE33C3BC5}" srcOrd="0" destOrd="0" presId="urn:microsoft.com/office/officeart/2005/8/layout/orgChart1"/>
    <dgm:cxn modelId="{08E9BB2B-0FAE-41EA-9DB3-134CDF4162E7}" type="presParOf" srcId="{FC37D055-3E6A-4EE2-B66A-847AB86B37D9}" destId="{4A5CBFC6-720D-484C-A242-68E024E36330}" srcOrd="1" destOrd="0" presId="urn:microsoft.com/office/officeart/2005/8/layout/orgChart1"/>
    <dgm:cxn modelId="{28E8B4AE-0F37-4B23-8F34-231EFB9A006F}" type="presParOf" srcId="{8584836C-618A-4DBF-B02F-14147715920F}" destId="{91BB6962-C660-4D7D-9C56-CA5CAB558FE5}" srcOrd="1" destOrd="0" presId="urn:microsoft.com/office/officeart/2005/8/layout/orgChart1"/>
    <dgm:cxn modelId="{8C83D979-84AA-4EA3-A9B5-72C8C78E5FA4}" type="presParOf" srcId="{91BB6962-C660-4D7D-9C56-CA5CAB558FE5}" destId="{DCD1E0A5-0680-4296-B17F-1788A420B111}" srcOrd="0" destOrd="0" presId="urn:microsoft.com/office/officeart/2005/8/layout/orgChart1"/>
    <dgm:cxn modelId="{B9395426-A849-4E5B-BCFA-AF33F2A9EDBC}" type="presParOf" srcId="{91BB6962-C660-4D7D-9C56-CA5CAB558FE5}" destId="{9BEDD7FE-8A5B-4FCC-84BB-3C23683D7B98}" srcOrd="1" destOrd="0" presId="urn:microsoft.com/office/officeart/2005/8/layout/orgChart1"/>
    <dgm:cxn modelId="{A8ADD9E8-F5B3-4FF7-B0E1-0C5A668245C5}" type="presParOf" srcId="{9BEDD7FE-8A5B-4FCC-84BB-3C23683D7B98}" destId="{79CF0519-14B4-4FB9-A5D7-379AD3D84374}" srcOrd="0" destOrd="0" presId="urn:microsoft.com/office/officeart/2005/8/layout/orgChart1"/>
    <dgm:cxn modelId="{0255A8B7-8CC9-4C9B-B32D-FDCD6CB3509B}" type="presParOf" srcId="{79CF0519-14B4-4FB9-A5D7-379AD3D84374}" destId="{2F5D82B0-B768-4E20-BE08-CDF130B24BBB}" srcOrd="0" destOrd="0" presId="urn:microsoft.com/office/officeart/2005/8/layout/orgChart1"/>
    <dgm:cxn modelId="{7C3A5C4A-CB46-4172-8BAA-41F87210508F}" type="presParOf" srcId="{79CF0519-14B4-4FB9-A5D7-379AD3D84374}" destId="{858F2ED0-05AD-472C-9974-EA2FCD172A51}" srcOrd="1" destOrd="0" presId="urn:microsoft.com/office/officeart/2005/8/layout/orgChart1"/>
    <dgm:cxn modelId="{8BB96610-3D9A-4594-8406-02BE4996C3FA}" type="presParOf" srcId="{9BEDD7FE-8A5B-4FCC-84BB-3C23683D7B98}" destId="{2A291717-D6B9-466E-9AA2-F82A44AEB09E}" srcOrd="1" destOrd="0" presId="urn:microsoft.com/office/officeart/2005/8/layout/orgChart1"/>
    <dgm:cxn modelId="{3F95EF5A-CF38-4F8E-873A-8F2AE1626C4D}" type="presParOf" srcId="{2A291717-D6B9-466E-9AA2-F82A44AEB09E}" destId="{2898C2C7-9BF1-4B77-B1A4-BE910061A9C2}" srcOrd="0" destOrd="0" presId="urn:microsoft.com/office/officeart/2005/8/layout/orgChart1"/>
    <dgm:cxn modelId="{F924F450-E09C-4B7F-AA68-0349EA4BEB55}" type="presParOf" srcId="{2A291717-D6B9-466E-9AA2-F82A44AEB09E}" destId="{F13DF660-ACFC-4F0E-81A4-22EA6A7137A6}" srcOrd="1" destOrd="0" presId="urn:microsoft.com/office/officeart/2005/8/layout/orgChart1"/>
    <dgm:cxn modelId="{6577265A-A07C-4381-B00D-BB3F53091308}" type="presParOf" srcId="{F13DF660-ACFC-4F0E-81A4-22EA6A7137A6}" destId="{775A5C81-437B-468F-9F6D-361B09B2C6EA}" srcOrd="0" destOrd="0" presId="urn:microsoft.com/office/officeart/2005/8/layout/orgChart1"/>
    <dgm:cxn modelId="{72C3B84A-150C-49A7-98C0-5E5ED7FA6642}" type="presParOf" srcId="{775A5C81-437B-468F-9F6D-361B09B2C6EA}" destId="{A0CF6C1D-DC90-4CF1-98C9-B96331857276}" srcOrd="0" destOrd="0" presId="urn:microsoft.com/office/officeart/2005/8/layout/orgChart1"/>
    <dgm:cxn modelId="{4C49868E-D78A-44E6-9528-E37A9F077288}" type="presParOf" srcId="{775A5C81-437B-468F-9F6D-361B09B2C6EA}" destId="{5493DA53-3960-47A2-8FC1-9B219DFF1002}" srcOrd="1" destOrd="0" presId="urn:microsoft.com/office/officeart/2005/8/layout/orgChart1"/>
    <dgm:cxn modelId="{4262E758-CADC-4D5A-8233-0709E345322D}" type="presParOf" srcId="{F13DF660-ACFC-4F0E-81A4-22EA6A7137A6}" destId="{B60FFB0A-99C7-4210-9A0C-75439D0CB060}" srcOrd="1" destOrd="0" presId="urn:microsoft.com/office/officeart/2005/8/layout/orgChart1"/>
    <dgm:cxn modelId="{69236BB3-1941-432D-909E-FE4D49CD96B7}" type="presParOf" srcId="{B60FFB0A-99C7-4210-9A0C-75439D0CB060}" destId="{78E2548F-259F-40A8-BD90-EDD5F5712383}" srcOrd="0" destOrd="0" presId="urn:microsoft.com/office/officeart/2005/8/layout/orgChart1"/>
    <dgm:cxn modelId="{0F716C86-A383-4D52-8AE5-B052A1D206E3}" type="presParOf" srcId="{B60FFB0A-99C7-4210-9A0C-75439D0CB060}" destId="{A263E3EB-7F41-42A3-8E97-652A171CBFEC}" srcOrd="1" destOrd="0" presId="urn:microsoft.com/office/officeart/2005/8/layout/orgChart1"/>
    <dgm:cxn modelId="{FCD7673C-91E4-4AB7-BE57-988C0829F1D1}" type="presParOf" srcId="{A263E3EB-7F41-42A3-8E97-652A171CBFEC}" destId="{D00E509E-EE01-42F0-BD7C-D33D384E6A9F}" srcOrd="0" destOrd="0" presId="urn:microsoft.com/office/officeart/2005/8/layout/orgChart1"/>
    <dgm:cxn modelId="{7E785FC3-995C-4A5F-9A94-DFBB6DE91CC9}" type="presParOf" srcId="{D00E509E-EE01-42F0-BD7C-D33D384E6A9F}" destId="{A577FEB8-BF1D-4BE1-BD97-6835DCB9FA0E}" srcOrd="0" destOrd="0" presId="urn:microsoft.com/office/officeart/2005/8/layout/orgChart1"/>
    <dgm:cxn modelId="{9CEBF7AC-39AC-4866-BCFD-D24EE32E5184}" type="presParOf" srcId="{D00E509E-EE01-42F0-BD7C-D33D384E6A9F}" destId="{11B0031E-30F7-42E7-AA9E-66046B9F28FA}" srcOrd="1" destOrd="0" presId="urn:microsoft.com/office/officeart/2005/8/layout/orgChart1"/>
    <dgm:cxn modelId="{522AC02F-F278-4A27-BAA4-870E4BF95D49}" type="presParOf" srcId="{A263E3EB-7F41-42A3-8E97-652A171CBFEC}" destId="{C2FC7F2B-A697-4C44-AE78-A65EC47576BC}" srcOrd="1" destOrd="0" presId="urn:microsoft.com/office/officeart/2005/8/layout/orgChart1"/>
    <dgm:cxn modelId="{834060CC-1E24-4A40-8556-50CCA4529A6D}" type="presParOf" srcId="{C2FC7F2B-A697-4C44-AE78-A65EC47576BC}" destId="{BC3A7A5E-80DB-4E2A-99B1-7282E850E343}" srcOrd="0" destOrd="0" presId="urn:microsoft.com/office/officeart/2005/8/layout/orgChart1"/>
    <dgm:cxn modelId="{05A3DD32-927E-429C-A1FE-D1484CFF3B68}" type="presParOf" srcId="{C2FC7F2B-A697-4C44-AE78-A65EC47576BC}" destId="{4041E24E-6C88-4711-814D-33C931AF081C}" srcOrd="1" destOrd="0" presId="urn:microsoft.com/office/officeart/2005/8/layout/orgChart1"/>
    <dgm:cxn modelId="{FEAA77F2-5410-4F00-9CAA-2F8F35A33FB7}" type="presParOf" srcId="{4041E24E-6C88-4711-814D-33C931AF081C}" destId="{505557E0-F586-43A7-B4D5-9F4FFC99EA94}" srcOrd="0" destOrd="0" presId="urn:microsoft.com/office/officeart/2005/8/layout/orgChart1"/>
    <dgm:cxn modelId="{2A06770E-29B3-4838-9A99-11F86B343757}" type="presParOf" srcId="{505557E0-F586-43A7-B4D5-9F4FFC99EA94}" destId="{AA7CF24E-04DE-4F27-A8D3-233686E3B4EA}" srcOrd="0" destOrd="0" presId="urn:microsoft.com/office/officeart/2005/8/layout/orgChart1"/>
    <dgm:cxn modelId="{ACAC99FD-8DC5-4C4E-934A-0048942C200D}" type="presParOf" srcId="{505557E0-F586-43A7-B4D5-9F4FFC99EA94}" destId="{DA5BB42E-8E29-48A7-8F42-91169B284C29}" srcOrd="1" destOrd="0" presId="urn:microsoft.com/office/officeart/2005/8/layout/orgChart1"/>
    <dgm:cxn modelId="{C0B8889B-F8DD-412D-B317-936D9E71E631}" type="presParOf" srcId="{4041E24E-6C88-4711-814D-33C931AF081C}" destId="{06E85025-7D0F-4291-813C-BA65FBF00EC1}" srcOrd="1" destOrd="0" presId="urn:microsoft.com/office/officeart/2005/8/layout/orgChart1"/>
    <dgm:cxn modelId="{92C4A558-16F7-46E0-8C33-825383877B81}" type="presParOf" srcId="{4041E24E-6C88-4711-814D-33C931AF081C}" destId="{68995394-22A7-42A3-91FA-9C493CEC4783}" srcOrd="2" destOrd="0" presId="urn:microsoft.com/office/officeart/2005/8/layout/orgChart1"/>
    <dgm:cxn modelId="{DCEC011E-06D3-43B5-9053-14753BFAB4E1}" type="presParOf" srcId="{A263E3EB-7F41-42A3-8E97-652A171CBFEC}" destId="{439B70B5-0BDC-4AA6-9E7F-38B396872D08}" srcOrd="2" destOrd="0" presId="urn:microsoft.com/office/officeart/2005/8/layout/orgChart1"/>
    <dgm:cxn modelId="{F655E04D-3797-4F91-B45E-1AF1015BD77E}" type="presParOf" srcId="{B60FFB0A-99C7-4210-9A0C-75439D0CB060}" destId="{1C4CC758-3D21-4EDA-97AC-382214F33A5C}" srcOrd="2" destOrd="0" presId="urn:microsoft.com/office/officeart/2005/8/layout/orgChart1"/>
    <dgm:cxn modelId="{916A757C-7F19-4E8F-B4B8-E968EA5234B7}" type="presParOf" srcId="{B60FFB0A-99C7-4210-9A0C-75439D0CB060}" destId="{1A6DD6C3-D07E-4849-9097-1985E90D1BC5}" srcOrd="3" destOrd="0" presId="urn:microsoft.com/office/officeart/2005/8/layout/orgChart1"/>
    <dgm:cxn modelId="{906506A0-F4E7-4D02-A87E-CE4A0123BA46}" type="presParOf" srcId="{1A6DD6C3-D07E-4849-9097-1985E90D1BC5}" destId="{2BC52231-7167-4541-A7C3-AAD8AD3ACC55}" srcOrd="0" destOrd="0" presId="urn:microsoft.com/office/officeart/2005/8/layout/orgChart1"/>
    <dgm:cxn modelId="{AEAFE9FD-17BB-4856-964E-B42DD49864A4}" type="presParOf" srcId="{2BC52231-7167-4541-A7C3-AAD8AD3ACC55}" destId="{474997FC-33E4-4B02-94AF-464EB9A1A290}" srcOrd="0" destOrd="0" presId="urn:microsoft.com/office/officeart/2005/8/layout/orgChart1"/>
    <dgm:cxn modelId="{716ADE02-DE6D-49E5-9811-66BDCFF06760}" type="presParOf" srcId="{2BC52231-7167-4541-A7C3-AAD8AD3ACC55}" destId="{BABB89D3-1A0F-4FF1-836F-E2BF8738866C}" srcOrd="1" destOrd="0" presId="urn:microsoft.com/office/officeart/2005/8/layout/orgChart1"/>
    <dgm:cxn modelId="{637ACBF2-99CC-412E-991C-00E220F30BD2}" type="presParOf" srcId="{1A6DD6C3-D07E-4849-9097-1985E90D1BC5}" destId="{DB36CA9B-C7C3-4605-95AB-48C121A7BF18}" srcOrd="1" destOrd="0" presId="urn:microsoft.com/office/officeart/2005/8/layout/orgChart1"/>
    <dgm:cxn modelId="{1F9EF499-BFDC-424E-96E5-9FB601C5E0CF}" type="presParOf" srcId="{DB36CA9B-C7C3-4605-95AB-48C121A7BF18}" destId="{87136BCB-FFF0-4C93-9FB4-CFBC38ACEBDF}" srcOrd="0" destOrd="0" presId="urn:microsoft.com/office/officeart/2005/8/layout/orgChart1"/>
    <dgm:cxn modelId="{07CF8D14-E906-4D51-A4AA-31C72071082F}" type="presParOf" srcId="{DB36CA9B-C7C3-4605-95AB-48C121A7BF18}" destId="{F85744D9-67F2-4AC0-A136-617C8E8C186C}" srcOrd="1" destOrd="0" presId="urn:microsoft.com/office/officeart/2005/8/layout/orgChart1"/>
    <dgm:cxn modelId="{9FA482FD-A388-466C-88F2-B96217CE54AF}" type="presParOf" srcId="{F85744D9-67F2-4AC0-A136-617C8E8C186C}" destId="{15D3CED1-0EB3-4AC5-B0A2-DE8D2FFFD497}" srcOrd="0" destOrd="0" presId="urn:microsoft.com/office/officeart/2005/8/layout/orgChart1"/>
    <dgm:cxn modelId="{D4A81CA1-8DA1-4B24-84E8-68EC689A1333}" type="presParOf" srcId="{15D3CED1-0EB3-4AC5-B0A2-DE8D2FFFD497}" destId="{A5486B7C-F855-4AF3-943C-070D5D5EED49}" srcOrd="0" destOrd="0" presId="urn:microsoft.com/office/officeart/2005/8/layout/orgChart1"/>
    <dgm:cxn modelId="{19C1D5BC-2321-44D0-B4AC-6CF6C10718D5}" type="presParOf" srcId="{15D3CED1-0EB3-4AC5-B0A2-DE8D2FFFD497}" destId="{18B1E03F-24B4-453B-B6D0-B14B6E315B5B}" srcOrd="1" destOrd="0" presId="urn:microsoft.com/office/officeart/2005/8/layout/orgChart1"/>
    <dgm:cxn modelId="{B18BBE15-8616-43FA-9BC2-E50B8C9D96A9}" type="presParOf" srcId="{F85744D9-67F2-4AC0-A136-617C8E8C186C}" destId="{699C5264-B5BB-4DF3-8EAD-70BB382A8264}" srcOrd="1" destOrd="0" presId="urn:microsoft.com/office/officeart/2005/8/layout/orgChart1"/>
    <dgm:cxn modelId="{59FB43EF-4178-4DAE-BE08-AED1978C2F8F}" type="presParOf" srcId="{F85744D9-67F2-4AC0-A136-617C8E8C186C}" destId="{F17674F6-6DA4-4FC9-90F9-DC75D96B1147}" srcOrd="2" destOrd="0" presId="urn:microsoft.com/office/officeart/2005/8/layout/orgChart1"/>
    <dgm:cxn modelId="{BAFF1750-5BD1-4DDC-AACC-C912DDBEC5A5}" type="presParOf" srcId="{1A6DD6C3-D07E-4849-9097-1985E90D1BC5}" destId="{382EE513-903A-4AB4-9204-357FB6FC0FB8}" srcOrd="2" destOrd="0" presId="urn:microsoft.com/office/officeart/2005/8/layout/orgChart1"/>
    <dgm:cxn modelId="{5A3DD31B-3942-4FA2-A12B-832CBC0E19D5}" type="presParOf" srcId="{F13DF660-ACFC-4F0E-81A4-22EA6A7137A6}" destId="{54D005E6-7399-433A-994C-9FE4473CCD7E}" srcOrd="2" destOrd="0" presId="urn:microsoft.com/office/officeart/2005/8/layout/orgChart1"/>
    <dgm:cxn modelId="{ACB17991-449D-4666-8F35-71810E7F74D2}" type="presParOf" srcId="{9BEDD7FE-8A5B-4FCC-84BB-3C23683D7B98}" destId="{A4B725A9-2B11-4965-A629-47D17990BC2A}" srcOrd="2" destOrd="0" presId="urn:microsoft.com/office/officeart/2005/8/layout/orgChart1"/>
    <dgm:cxn modelId="{332F5941-0BA1-4710-8325-354E8E54B009}" type="presParOf" srcId="{91BB6962-C660-4D7D-9C56-CA5CAB558FE5}" destId="{80A4493E-9E86-4389-A870-46899E1C1729}" srcOrd="2" destOrd="0" presId="urn:microsoft.com/office/officeart/2005/8/layout/orgChart1"/>
    <dgm:cxn modelId="{B55EE1E4-CB1E-4972-98D8-9D21025DD397}" type="presParOf" srcId="{91BB6962-C660-4D7D-9C56-CA5CAB558FE5}" destId="{34D86131-8BFF-4946-B6C6-96689DF93D3B}" srcOrd="3" destOrd="0" presId="urn:microsoft.com/office/officeart/2005/8/layout/orgChart1"/>
    <dgm:cxn modelId="{B6934518-A7D5-48C4-A958-DA038EF3CD85}" type="presParOf" srcId="{34D86131-8BFF-4946-B6C6-96689DF93D3B}" destId="{055A1D42-B899-438F-9BC5-DF9BA07DED86}" srcOrd="0" destOrd="0" presId="urn:microsoft.com/office/officeart/2005/8/layout/orgChart1"/>
    <dgm:cxn modelId="{C832B7A3-1950-4961-9D8C-4DFE19925BB8}" type="presParOf" srcId="{055A1D42-B899-438F-9BC5-DF9BA07DED86}" destId="{5735365A-4611-41B8-B6FF-E87F99163A4A}" srcOrd="0" destOrd="0" presId="urn:microsoft.com/office/officeart/2005/8/layout/orgChart1"/>
    <dgm:cxn modelId="{E265ED36-7BAC-4B41-8BEB-CC525DE75CA5}" type="presParOf" srcId="{055A1D42-B899-438F-9BC5-DF9BA07DED86}" destId="{514CA4C2-8E3E-41E5-9182-E182EDB54727}" srcOrd="1" destOrd="0" presId="urn:microsoft.com/office/officeart/2005/8/layout/orgChart1"/>
    <dgm:cxn modelId="{22AD504C-BD2F-4695-BCED-1337F1A8A323}" type="presParOf" srcId="{34D86131-8BFF-4946-B6C6-96689DF93D3B}" destId="{4B0775F5-F731-4867-9C44-B5A6DC65749E}" srcOrd="1" destOrd="0" presId="urn:microsoft.com/office/officeart/2005/8/layout/orgChart1"/>
    <dgm:cxn modelId="{AB3B5883-5757-41B5-BC01-FA0A57659426}" type="presParOf" srcId="{4B0775F5-F731-4867-9C44-B5A6DC65749E}" destId="{E11E6D0D-7C81-4582-9124-66784DB19EBA}" srcOrd="0" destOrd="0" presId="urn:microsoft.com/office/officeart/2005/8/layout/orgChart1"/>
    <dgm:cxn modelId="{31E44029-A1DC-4D0C-9E6D-C41FE20BC113}" type="presParOf" srcId="{4B0775F5-F731-4867-9C44-B5A6DC65749E}" destId="{C10F096A-4193-4C97-9D5E-13DB5FCED7F0}" srcOrd="1" destOrd="0" presId="urn:microsoft.com/office/officeart/2005/8/layout/orgChart1"/>
    <dgm:cxn modelId="{BFFEC743-44A7-4140-A54A-1FC32536C231}" type="presParOf" srcId="{C10F096A-4193-4C97-9D5E-13DB5FCED7F0}" destId="{2571788E-B4A6-425E-AF2F-9B39AB90700B}" srcOrd="0" destOrd="0" presId="urn:microsoft.com/office/officeart/2005/8/layout/orgChart1"/>
    <dgm:cxn modelId="{5B78395E-C04E-441C-B657-05EC4CA5B7EA}" type="presParOf" srcId="{2571788E-B4A6-425E-AF2F-9B39AB90700B}" destId="{0E9A1DFB-E205-41BC-B99D-8E89F8950DD4}" srcOrd="0" destOrd="0" presId="urn:microsoft.com/office/officeart/2005/8/layout/orgChart1"/>
    <dgm:cxn modelId="{0A21A06B-4EC8-412E-9E3D-21EFFE935B30}" type="presParOf" srcId="{2571788E-B4A6-425E-AF2F-9B39AB90700B}" destId="{304656E0-C1B1-4F4A-92F8-3792960C6F1E}" srcOrd="1" destOrd="0" presId="urn:microsoft.com/office/officeart/2005/8/layout/orgChart1"/>
    <dgm:cxn modelId="{8E40A340-7214-4A2D-89E5-998139D7A79F}" type="presParOf" srcId="{C10F096A-4193-4C97-9D5E-13DB5FCED7F0}" destId="{16FE4414-96AD-4ECC-A2B7-880B8DB601CD}" srcOrd="1" destOrd="0" presId="urn:microsoft.com/office/officeart/2005/8/layout/orgChart1"/>
    <dgm:cxn modelId="{87586E32-6B67-4136-A60B-2C893235B66E}" type="presParOf" srcId="{C10F096A-4193-4C97-9D5E-13DB5FCED7F0}" destId="{4B75DB0A-A62C-4C57-9542-B1D3176FE443}" srcOrd="2" destOrd="0" presId="urn:microsoft.com/office/officeart/2005/8/layout/orgChart1"/>
    <dgm:cxn modelId="{39954FB6-A7BE-4A9C-BCDB-843E4E9DC10B}" type="presParOf" srcId="{34D86131-8BFF-4946-B6C6-96689DF93D3B}" destId="{8D8E2FC7-4D31-4922-B30E-C287AA535858}" srcOrd="2" destOrd="0" presId="urn:microsoft.com/office/officeart/2005/8/layout/orgChart1"/>
    <dgm:cxn modelId="{D33429B8-7A77-4555-9435-F4320CE5D823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C5F97E01-3846-40BD-90BF-3019E8FF214D}" type="presOf" srcId="{865829D7-175A-4443-8816-2B61F12B327D}" destId="{A577FEB8-BF1D-4BE1-BD97-6835DCB9FA0E}" srcOrd="0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BAA83E1E-670C-4EFA-995C-A7A09D01EC47}" type="presOf" srcId="{9E93AE85-A514-4209-90F7-2AD6CBCA0869}" destId="{E11E6D0D-7C81-4582-9124-66784DB19EBA}" srcOrd="0" destOrd="0" presId="urn:microsoft.com/office/officeart/2005/8/layout/orgChart1"/>
    <dgm:cxn modelId="{FEA2442C-8790-408E-8271-CF8AF0ADA09E}" type="presOf" srcId="{C1AA9422-8048-489C-9ABB-61797F1D8E15}" destId="{5735365A-4611-41B8-B6FF-E87F99163A4A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8540D839-951F-4E47-9CF2-C5C11AA51FDC}" type="presOf" srcId="{33925B7C-0458-422E-ABC3-3FC3D00F2AB0}" destId="{AA7CF24E-04DE-4F27-A8D3-233686E3B4EA}" srcOrd="0" destOrd="0" presId="urn:microsoft.com/office/officeart/2005/8/layout/orgChart1"/>
    <dgm:cxn modelId="{0E30F23A-E373-4DE7-82B7-017AB52A0ADA}" type="presOf" srcId="{72B60BE2-53A1-48EE-A541-6FE326D6055B}" destId="{A0CF6C1D-DC90-4CF1-98C9-B96331857276}" srcOrd="0" destOrd="0" presId="urn:microsoft.com/office/officeart/2005/8/layout/orgChart1"/>
    <dgm:cxn modelId="{1147EC41-0E3D-448D-A2D6-7316088243B0}" type="presOf" srcId="{33925B7C-0458-422E-ABC3-3FC3D00F2AB0}" destId="{DA5BB42E-8E29-48A7-8F42-91169B284C29}" srcOrd="1" destOrd="0" presId="urn:microsoft.com/office/officeart/2005/8/layout/orgChart1"/>
    <dgm:cxn modelId="{B71F3F44-30D8-4E15-B06F-6F63EF42700F}" type="presOf" srcId="{2F785851-A33D-41AB-AE6F-86CB558AAF0C}" destId="{BABB89D3-1A0F-4FF1-836F-E2BF8738866C}" srcOrd="1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6864494B-0B0A-4DF7-9BD6-A4EDD18939A8}" type="presOf" srcId="{9658FD75-C733-459B-8D8E-BD62341A28B2}" destId="{0BCE2CD4-3CA3-4AD2-BAEA-670FE33C3BC5}" srcOrd="0" destOrd="0" presId="urn:microsoft.com/office/officeart/2005/8/layout/orgChart1"/>
    <dgm:cxn modelId="{B0C4835C-0DD6-4DB7-972F-259A70628BE6}" type="presOf" srcId="{6CE5108E-D83A-429D-883A-3D13B89A954B}" destId="{2898C2C7-9BF1-4B77-B1A4-BE910061A9C2}" srcOrd="0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662A4363-76A9-4882-95E5-6DE9FF3151FE}" type="presOf" srcId="{72B60BE2-53A1-48EE-A541-6FE326D6055B}" destId="{5493DA53-3960-47A2-8FC1-9B219DFF1002}" srcOrd="1" destOrd="0" presId="urn:microsoft.com/office/officeart/2005/8/layout/orgChart1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0984B58F-6D6E-44A4-995F-98C00FAFABC3}" type="presOf" srcId="{386C3F85-B52C-4BD5-BB9B-BF0F9F9BCEF5}" destId="{DCD1E0A5-0680-4296-B17F-1788A420B111}" srcOrd="0" destOrd="0" presId="urn:microsoft.com/office/officeart/2005/8/layout/orgChart1"/>
    <dgm:cxn modelId="{EA721693-59D7-42D7-896C-76A806714D16}" type="presOf" srcId="{8CF4F40D-9B32-4C54-B869-CE990159E27F}" destId="{858F2ED0-05AD-472C-9974-EA2FCD172A51}" srcOrd="1" destOrd="0" presId="urn:microsoft.com/office/officeart/2005/8/layout/orgChart1"/>
    <dgm:cxn modelId="{3E6C1F9D-6782-44F2-8119-E69B26826443}" type="presOf" srcId="{CBAD7EDB-3FF7-4CFF-BFD3-381E56ABA422}" destId="{BC3A7A5E-80DB-4E2A-99B1-7282E850E343}" srcOrd="0" destOrd="0" presId="urn:microsoft.com/office/officeart/2005/8/layout/orgChart1"/>
    <dgm:cxn modelId="{A382B79E-808E-47D8-BDB7-19A37D77AB2B}" type="presOf" srcId="{2B8CDD5A-D8B2-4A38-A55F-D6616680D9BE}" destId="{80A4493E-9E86-4389-A870-46899E1C1729}" srcOrd="0" destOrd="0" presId="urn:microsoft.com/office/officeart/2005/8/layout/orgChart1"/>
    <dgm:cxn modelId="{BAFB76A0-0D0E-4F58-8ACF-326088663A60}" type="presOf" srcId="{865829D7-175A-4443-8816-2B61F12B327D}" destId="{11B0031E-30F7-42E7-AA9E-66046B9F28FA}" srcOrd="1" destOrd="0" presId="urn:microsoft.com/office/officeart/2005/8/layout/orgChart1"/>
    <dgm:cxn modelId="{24C0CFA3-46CE-4729-BC7F-4A37B3BDED4A}" type="presOf" srcId="{4A172FD6-18DD-4518-996E-9B65E251F56E}" destId="{0E9A1DFB-E205-41BC-B99D-8E89F8950DD4}" srcOrd="0" destOrd="0" presId="urn:microsoft.com/office/officeart/2005/8/layout/orgChart1"/>
    <dgm:cxn modelId="{D40B66AA-0AAA-4A39-AB98-13749B3ACEC7}" type="presOf" srcId="{9658FD75-C733-459B-8D8E-BD62341A28B2}" destId="{4A5CBFC6-720D-484C-A242-68E024E36330}" srcOrd="1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CEB25FBC-17D6-4C31-959C-E84F1056AF25}" type="presOf" srcId="{19A40DEC-670F-4785-94C7-1B362AC32306}" destId="{A5486B7C-F855-4AF3-943C-070D5D5EED49}" srcOrd="0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01072CC3-BEED-4FE0-9B66-2987B8419575}" type="presOf" srcId="{19A40DEC-670F-4785-94C7-1B362AC32306}" destId="{18B1E03F-24B4-453B-B6D0-B14B6E315B5B}" srcOrd="1" destOrd="0" presId="urn:microsoft.com/office/officeart/2005/8/layout/orgChart1"/>
    <dgm:cxn modelId="{227179C4-BB86-4E65-B18D-F507C698E401}" type="presOf" srcId="{4A172FD6-18DD-4518-996E-9B65E251F56E}" destId="{304656E0-C1B1-4F4A-92F8-3792960C6F1E}" srcOrd="1" destOrd="0" presId="urn:microsoft.com/office/officeart/2005/8/layout/orgChart1"/>
    <dgm:cxn modelId="{CF499DC7-1A8F-488D-ACF1-6DF398FD6379}" type="presOf" srcId="{3FE396AA-7B43-4F32-A13A-FEDC7031C73A}" destId="{78E2548F-259F-40A8-BD90-EDD5F5712383}" srcOrd="0" destOrd="0" presId="urn:microsoft.com/office/officeart/2005/8/layout/orgChart1"/>
    <dgm:cxn modelId="{8F801BCE-4350-4DDB-A4CC-35BFE90E8AE3}" type="presOf" srcId="{1556545E-80AF-427F-867F-03C749B89516}" destId="{87136BCB-FFF0-4C93-9FB4-CFBC38ACEBDF}" srcOrd="0" destOrd="0" presId="urn:microsoft.com/office/officeart/2005/8/layout/orgChart1"/>
    <dgm:cxn modelId="{C34BD8CE-EB00-45EA-9A7D-E6CD0B7CCB04}" type="presOf" srcId="{303BA5D7-6B4A-4479-BE22-A3F70DA2A46C}" destId="{3E1D6A98-517A-43FB-9193-EB06019B6EF2}" srcOrd="0" destOrd="0" presId="urn:microsoft.com/office/officeart/2005/8/layout/orgChart1"/>
    <dgm:cxn modelId="{2DF20AD1-66FD-4BA4-AB11-81D692C3D95E}" type="presOf" srcId="{8CF4F40D-9B32-4C54-B869-CE990159E27F}" destId="{2F5D82B0-B768-4E20-BE08-CDF130B24BBB}" srcOrd="0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CF7EC9DB-6146-4637-8994-28B68D919398}" type="presOf" srcId="{C1AA9422-8048-489C-9ABB-61797F1D8E15}" destId="{514CA4C2-8E3E-41E5-9182-E182EDB54727}" srcOrd="1" destOrd="0" presId="urn:microsoft.com/office/officeart/2005/8/layout/orgChart1"/>
    <dgm:cxn modelId="{37E694E5-E810-4776-A077-7DD26660759E}" type="presOf" srcId="{2F785851-A33D-41AB-AE6F-86CB558AAF0C}" destId="{474997FC-33E4-4B02-94AF-464EB9A1A290}" srcOrd="0" destOrd="0" presId="urn:microsoft.com/office/officeart/2005/8/layout/orgChart1"/>
    <dgm:cxn modelId="{00CBC3F9-DD17-4305-86E0-4C32FEB721BB}" type="presOf" srcId="{0A8DDD3C-5D01-41B5-B081-7ED7849097C9}" destId="{1C4CC758-3D21-4EDA-97AC-382214F33A5C}" srcOrd="0" destOrd="0" presId="urn:microsoft.com/office/officeart/2005/8/layout/orgChart1"/>
    <dgm:cxn modelId="{46E72329-EEA7-4721-A0BB-D953A4389902}" type="presParOf" srcId="{3E1D6A98-517A-43FB-9193-EB06019B6EF2}" destId="{8584836C-618A-4DBF-B02F-14147715920F}" srcOrd="0" destOrd="0" presId="urn:microsoft.com/office/officeart/2005/8/layout/orgChart1"/>
    <dgm:cxn modelId="{CC103F0F-FCCB-44AA-9C3E-BA26B1D3FED5}" type="presParOf" srcId="{8584836C-618A-4DBF-B02F-14147715920F}" destId="{FC37D055-3E6A-4EE2-B66A-847AB86B37D9}" srcOrd="0" destOrd="0" presId="urn:microsoft.com/office/officeart/2005/8/layout/orgChart1"/>
    <dgm:cxn modelId="{E7DAF7DF-D7D1-4E08-AF74-F4E2430DC918}" type="presParOf" srcId="{FC37D055-3E6A-4EE2-B66A-847AB86B37D9}" destId="{0BCE2CD4-3CA3-4AD2-BAEA-670FE33C3BC5}" srcOrd="0" destOrd="0" presId="urn:microsoft.com/office/officeart/2005/8/layout/orgChart1"/>
    <dgm:cxn modelId="{066F7C7F-C5D6-4E79-A4E1-FCA41E334085}" type="presParOf" srcId="{FC37D055-3E6A-4EE2-B66A-847AB86B37D9}" destId="{4A5CBFC6-720D-484C-A242-68E024E36330}" srcOrd="1" destOrd="0" presId="urn:microsoft.com/office/officeart/2005/8/layout/orgChart1"/>
    <dgm:cxn modelId="{AA48DF93-DCAD-40B9-93C1-651DEFACA2F2}" type="presParOf" srcId="{8584836C-618A-4DBF-B02F-14147715920F}" destId="{91BB6962-C660-4D7D-9C56-CA5CAB558FE5}" srcOrd="1" destOrd="0" presId="urn:microsoft.com/office/officeart/2005/8/layout/orgChart1"/>
    <dgm:cxn modelId="{95F4A72B-B11F-4864-B108-18FA767D8405}" type="presParOf" srcId="{91BB6962-C660-4D7D-9C56-CA5CAB558FE5}" destId="{DCD1E0A5-0680-4296-B17F-1788A420B111}" srcOrd="0" destOrd="0" presId="urn:microsoft.com/office/officeart/2005/8/layout/orgChart1"/>
    <dgm:cxn modelId="{66B4BAE6-7813-4EF2-BC13-0DD1799B4D7D}" type="presParOf" srcId="{91BB6962-C660-4D7D-9C56-CA5CAB558FE5}" destId="{9BEDD7FE-8A5B-4FCC-84BB-3C23683D7B98}" srcOrd="1" destOrd="0" presId="urn:microsoft.com/office/officeart/2005/8/layout/orgChart1"/>
    <dgm:cxn modelId="{C013D393-4318-4728-94CD-FB2AD602A067}" type="presParOf" srcId="{9BEDD7FE-8A5B-4FCC-84BB-3C23683D7B98}" destId="{79CF0519-14B4-4FB9-A5D7-379AD3D84374}" srcOrd="0" destOrd="0" presId="urn:microsoft.com/office/officeart/2005/8/layout/orgChart1"/>
    <dgm:cxn modelId="{ABB4291E-265D-4AA0-9725-AEC9752E6E15}" type="presParOf" srcId="{79CF0519-14B4-4FB9-A5D7-379AD3D84374}" destId="{2F5D82B0-B768-4E20-BE08-CDF130B24BBB}" srcOrd="0" destOrd="0" presId="urn:microsoft.com/office/officeart/2005/8/layout/orgChart1"/>
    <dgm:cxn modelId="{462AFDC6-EE6E-45EB-8D51-11D601A35BFD}" type="presParOf" srcId="{79CF0519-14B4-4FB9-A5D7-379AD3D84374}" destId="{858F2ED0-05AD-472C-9974-EA2FCD172A51}" srcOrd="1" destOrd="0" presId="urn:microsoft.com/office/officeart/2005/8/layout/orgChart1"/>
    <dgm:cxn modelId="{7DA3CE21-5016-4135-91EF-77DF3D992347}" type="presParOf" srcId="{9BEDD7FE-8A5B-4FCC-84BB-3C23683D7B98}" destId="{2A291717-D6B9-466E-9AA2-F82A44AEB09E}" srcOrd="1" destOrd="0" presId="urn:microsoft.com/office/officeart/2005/8/layout/orgChart1"/>
    <dgm:cxn modelId="{BEBC06F7-F1F3-4E96-9F9D-BFDB61577AB1}" type="presParOf" srcId="{2A291717-D6B9-466E-9AA2-F82A44AEB09E}" destId="{2898C2C7-9BF1-4B77-B1A4-BE910061A9C2}" srcOrd="0" destOrd="0" presId="urn:microsoft.com/office/officeart/2005/8/layout/orgChart1"/>
    <dgm:cxn modelId="{88385087-E917-4B3E-A636-0219AD6FBAC6}" type="presParOf" srcId="{2A291717-D6B9-466E-9AA2-F82A44AEB09E}" destId="{F13DF660-ACFC-4F0E-81A4-22EA6A7137A6}" srcOrd="1" destOrd="0" presId="urn:microsoft.com/office/officeart/2005/8/layout/orgChart1"/>
    <dgm:cxn modelId="{A5AE3A8B-7D17-4EC9-B039-F92EEE553D70}" type="presParOf" srcId="{F13DF660-ACFC-4F0E-81A4-22EA6A7137A6}" destId="{775A5C81-437B-468F-9F6D-361B09B2C6EA}" srcOrd="0" destOrd="0" presId="urn:microsoft.com/office/officeart/2005/8/layout/orgChart1"/>
    <dgm:cxn modelId="{D0E6E802-0E9A-416A-9BE5-D1C0B9632B21}" type="presParOf" srcId="{775A5C81-437B-468F-9F6D-361B09B2C6EA}" destId="{A0CF6C1D-DC90-4CF1-98C9-B96331857276}" srcOrd="0" destOrd="0" presId="urn:microsoft.com/office/officeart/2005/8/layout/orgChart1"/>
    <dgm:cxn modelId="{EE87498A-5D8E-43E7-A002-6629B768214C}" type="presParOf" srcId="{775A5C81-437B-468F-9F6D-361B09B2C6EA}" destId="{5493DA53-3960-47A2-8FC1-9B219DFF1002}" srcOrd="1" destOrd="0" presId="urn:microsoft.com/office/officeart/2005/8/layout/orgChart1"/>
    <dgm:cxn modelId="{BAC62777-35C9-4970-9B78-018F7EF0B638}" type="presParOf" srcId="{F13DF660-ACFC-4F0E-81A4-22EA6A7137A6}" destId="{B60FFB0A-99C7-4210-9A0C-75439D0CB060}" srcOrd="1" destOrd="0" presId="urn:microsoft.com/office/officeart/2005/8/layout/orgChart1"/>
    <dgm:cxn modelId="{3600C2A7-6132-468E-9FC5-882EA2935146}" type="presParOf" srcId="{B60FFB0A-99C7-4210-9A0C-75439D0CB060}" destId="{78E2548F-259F-40A8-BD90-EDD5F5712383}" srcOrd="0" destOrd="0" presId="urn:microsoft.com/office/officeart/2005/8/layout/orgChart1"/>
    <dgm:cxn modelId="{CA8A7C39-6C45-4858-8EE0-114FEC25A6B6}" type="presParOf" srcId="{B60FFB0A-99C7-4210-9A0C-75439D0CB060}" destId="{A263E3EB-7F41-42A3-8E97-652A171CBFEC}" srcOrd="1" destOrd="0" presId="urn:microsoft.com/office/officeart/2005/8/layout/orgChart1"/>
    <dgm:cxn modelId="{0A242044-8EF6-4D06-9902-2D2C6EC50AFB}" type="presParOf" srcId="{A263E3EB-7F41-42A3-8E97-652A171CBFEC}" destId="{D00E509E-EE01-42F0-BD7C-D33D384E6A9F}" srcOrd="0" destOrd="0" presId="urn:microsoft.com/office/officeart/2005/8/layout/orgChart1"/>
    <dgm:cxn modelId="{2B21FEB6-1CE8-49ED-A603-A929A5FA8FDE}" type="presParOf" srcId="{D00E509E-EE01-42F0-BD7C-D33D384E6A9F}" destId="{A577FEB8-BF1D-4BE1-BD97-6835DCB9FA0E}" srcOrd="0" destOrd="0" presId="urn:microsoft.com/office/officeart/2005/8/layout/orgChart1"/>
    <dgm:cxn modelId="{2C0452FB-DFE0-4DE8-B8CE-FB3CD46EFF50}" type="presParOf" srcId="{D00E509E-EE01-42F0-BD7C-D33D384E6A9F}" destId="{11B0031E-30F7-42E7-AA9E-66046B9F28FA}" srcOrd="1" destOrd="0" presId="urn:microsoft.com/office/officeart/2005/8/layout/orgChart1"/>
    <dgm:cxn modelId="{A50759A2-8568-4F07-8633-7E90EEA678CD}" type="presParOf" srcId="{A263E3EB-7F41-42A3-8E97-652A171CBFEC}" destId="{C2FC7F2B-A697-4C44-AE78-A65EC47576BC}" srcOrd="1" destOrd="0" presId="urn:microsoft.com/office/officeart/2005/8/layout/orgChart1"/>
    <dgm:cxn modelId="{76FB5CBA-A064-4DF9-981B-0BB7EAA80AE8}" type="presParOf" srcId="{C2FC7F2B-A697-4C44-AE78-A65EC47576BC}" destId="{BC3A7A5E-80DB-4E2A-99B1-7282E850E343}" srcOrd="0" destOrd="0" presId="urn:microsoft.com/office/officeart/2005/8/layout/orgChart1"/>
    <dgm:cxn modelId="{0AF89688-1CA1-4B1D-A206-CCB970CAC5E1}" type="presParOf" srcId="{C2FC7F2B-A697-4C44-AE78-A65EC47576BC}" destId="{4041E24E-6C88-4711-814D-33C931AF081C}" srcOrd="1" destOrd="0" presId="urn:microsoft.com/office/officeart/2005/8/layout/orgChart1"/>
    <dgm:cxn modelId="{4550A6B4-5F43-4DF9-8278-121D72FF650E}" type="presParOf" srcId="{4041E24E-6C88-4711-814D-33C931AF081C}" destId="{505557E0-F586-43A7-B4D5-9F4FFC99EA94}" srcOrd="0" destOrd="0" presId="urn:microsoft.com/office/officeart/2005/8/layout/orgChart1"/>
    <dgm:cxn modelId="{0543AB0F-E724-431C-A826-ED30DB610AE3}" type="presParOf" srcId="{505557E0-F586-43A7-B4D5-9F4FFC99EA94}" destId="{AA7CF24E-04DE-4F27-A8D3-233686E3B4EA}" srcOrd="0" destOrd="0" presId="urn:microsoft.com/office/officeart/2005/8/layout/orgChart1"/>
    <dgm:cxn modelId="{23EC32BE-2095-49C3-B8EF-C4D02E69B9D2}" type="presParOf" srcId="{505557E0-F586-43A7-B4D5-9F4FFC99EA94}" destId="{DA5BB42E-8E29-48A7-8F42-91169B284C29}" srcOrd="1" destOrd="0" presId="urn:microsoft.com/office/officeart/2005/8/layout/orgChart1"/>
    <dgm:cxn modelId="{FDF9F46D-6459-4331-97A6-82ADCB7A474E}" type="presParOf" srcId="{4041E24E-6C88-4711-814D-33C931AF081C}" destId="{06E85025-7D0F-4291-813C-BA65FBF00EC1}" srcOrd="1" destOrd="0" presId="urn:microsoft.com/office/officeart/2005/8/layout/orgChart1"/>
    <dgm:cxn modelId="{CFE940AF-066F-4CDC-9A0B-B28D7386252D}" type="presParOf" srcId="{4041E24E-6C88-4711-814D-33C931AF081C}" destId="{68995394-22A7-42A3-91FA-9C493CEC4783}" srcOrd="2" destOrd="0" presId="urn:microsoft.com/office/officeart/2005/8/layout/orgChart1"/>
    <dgm:cxn modelId="{21E8B2C1-88CB-447A-934F-B94C4D048456}" type="presParOf" srcId="{A263E3EB-7F41-42A3-8E97-652A171CBFEC}" destId="{439B70B5-0BDC-4AA6-9E7F-38B396872D08}" srcOrd="2" destOrd="0" presId="urn:microsoft.com/office/officeart/2005/8/layout/orgChart1"/>
    <dgm:cxn modelId="{0F2DEEA4-13D7-4FB4-900D-15535CE1AEA4}" type="presParOf" srcId="{B60FFB0A-99C7-4210-9A0C-75439D0CB060}" destId="{1C4CC758-3D21-4EDA-97AC-382214F33A5C}" srcOrd="2" destOrd="0" presId="urn:microsoft.com/office/officeart/2005/8/layout/orgChart1"/>
    <dgm:cxn modelId="{110A12AA-F626-4331-9730-D3D817948CCF}" type="presParOf" srcId="{B60FFB0A-99C7-4210-9A0C-75439D0CB060}" destId="{1A6DD6C3-D07E-4849-9097-1985E90D1BC5}" srcOrd="3" destOrd="0" presId="urn:microsoft.com/office/officeart/2005/8/layout/orgChart1"/>
    <dgm:cxn modelId="{1A14955C-F97A-4FC2-AF2C-02CC39AA4129}" type="presParOf" srcId="{1A6DD6C3-D07E-4849-9097-1985E90D1BC5}" destId="{2BC52231-7167-4541-A7C3-AAD8AD3ACC55}" srcOrd="0" destOrd="0" presId="urn:microsoft.com/office/officeart/2005/8/layout/orgChart1"/>
    <dgm:cxn modelId="{3785F33C-2613-4F0C-943D-133C82616B46}" type="presParOf" srcId="{2BC52231-7167-4541-A7C3-AAD8AD3ACC55}" destId="{474997FC-33E4-4B02-94AF-464EB9A1A290}" srcOrd="0" destOrd="0" presId="urn:microsoft.com/office/officeart/2005/8/layout/orgChart1"/>
    <dgm:cxn modelId="{0C22DEA7-DBD5-4233-8AA6-CE4AAFB95050}" type="presParOf" srcId="{2BC52231-7167-4541-A7C3-AAD8AD3ACC55}" destId="{BABB89D3-1A0F-4FF1-836F-E2BF8738866C}" srcOrd="1" destOrd="0" presId="urn:microsoft.com/office/officeart/2005/8/layout/orgChart1"/>
    <dgm:cxn modelId="{55822134-7346-4008-A6D4-5FEA0F8B25DC}" type="presParOf" srcId="{1A6DD6C3-D07E-4849-9097-1985E90D1BC5}" destId="{DB36CA9B-C7C3-4605-95AB-48C121A7BF18}" srcOrd="1" destOrd="0" presId="urn:microsoft.com/office/officeart/2005/8/layout/orgChart1"/>
    <dgm:cxn modelId="{3D79FF2C-0B07-465C-B618-E9CA30ABDF62}" type="presParOf" srcId="{DB36CA9B-C7C3-4605-95AB-48C121A7BF18}" destId="{87136BCB-FFF0-4C93-9FB4-CFBC38ACEBDF}" srcOrd="0" destOrd="0" presId="urn:microsoft.com/office/officeart/2005/8/layout/orgChart1"/>
    <dgm:cxn modelId="{F015B562-BA52-4145-BC83-ACF2277DED26}" type="presParOf" srcId="{DB36CA9B-C7C3-4605-95AB-48C121A7BF18}" destId="{F85744D9-67F2-4AC0-A136-617C8E8C186C}" srcOrd="1" destOrd="0" presId="urn:microsoft.com/office/officeart/2005/8/layout/orgChart1"/>
    <dgm:cxn modelId="{F3A0660E-CE48-4075-A3CC-510728C5F75F}" type="presParOf" srcId="{F85744D9-67F2-4AC0-A136-617C8E8C186C}" destId="{15D3CED1-0EB3-4AC5-B0A2-DE8D2FFFD497}" srcOrd="0" destOrd="0" presId="urn:microsoft.com/office/officeart/2005/8/layout/orgChart1"/>
    <dgm:cxn modelId="{855E4381-D40A-491E-8630-B8361A5A14AD}" type="presParOf" srcId="{15D3CED1-0EB3-4AC5-B0A2-DE8D2FFFD497}" destId="{A5486B7C-F855-4AF3-943C-070D5D5EED49}" srcOrd="0" destOrd="0" presId="urn:microsoft.com/office/officeart/2005/8/layout/orgChart1"/>
    <dgm:cxn modelId="{8A54EA3C-F0E1-47E6-AA46-A355990B3AC2}" type="presParOf" srcId="{15D3CED1-0EB3-4AC5-B0A2-DE8D2FFFD497}" destId="{18B1E03F-24B4-453B-B6D0-B14B6E315B5B}" srcOrd="1" destOrd="0" presId="urn:microsoft.com/office/officeart/2005/8/layout/orgChart1"/>
    <dgm:cxn modelId="{A950045A-A5B5-46C9-93B4-76916C198497}" type="presParOf" srcId="{F85744D9-67F2-4AC0-A136-617C8E8C186C}" destId="{699C5264-B5BB-4DF3-8EAD-70BB382A8264}" srcOrd="1" destOrd="0" presId="urn:microsoft.com/office/officeart/2005/8/layout/orgChart1"/>
    <dgm:cxn modelId="{7B719F59-3C41-4C95-8EFE-303E996CBE36}" type="presParOf" srcId="{F85744D9-67F2-4AC0-A136-617C8E8C186C}" destId="{F17674F6-6DA4-4FC9-90F9-DC75D96B1147}" srcOrd="2" destOrd="0" presId="urn:microsoft.com/office/officeart/2005/8/layout/orgChart1"/>
    <dgm:cxn modelId="{D6ECC9AC-9DA3-4C55-B1CE-064D385B718E}" type="presParOf" srcId="{1A6DD6C3-D07E-4849-9097-1985E90D1BC5}" destId="{382EE513-903A-4AB4-9204-357FB6FC0FB8}" srcOrd="2" destOrd="0" presId="urn:microsoft.com/office/officeart/2005/8/layout/orgChart1"/>
    <dgm:cxn modelId="{A9D19DB9-A270-482C-BA36-1777EB5B92F1}" type="presParOf" srcId="{F13DF660-ACFC-4F0E-81A4-22EA6A7137A6}" destId="{54D005E6-7399-433A-994C-9FE4473CCD7E}" srcOrd="2" destOrd="0" presId="urn:microsoft.com/office/officeart/2005/8/layout/orgChart1"/>
    <dgm:cxn modelId="{6FD26DE8-CE5A-4757-9F57-37F52ECF1D60}" type="presParOf" srcId="{9BEDD7FE-8A5B-4FCC-84BB-3C23683D7B98}" destId="{A4B725A9-2B11-4965-A629-47D17990BC2A}" srcOrd="2" destOrd="0" presId="urn:microsoft.com/office/officeart/2005/8/layout/orgChart1"/>
    <dgm:cxn modelId="{EF746D00-875F-45C0-8561-DD3B6D9F3EA7}" type="presParOf" srcId="{91BB6962-C660-4D7D-9C56-CA5CAB558FE5}" destId="{80A4493E-9E86-4389-A870-46899E1C1729}" srcOrd="2" destOrd="0" presId="urn:microsoft.com/office/officeart/2005/8/layout/orgChart1"/>
    <dgm:cxn modelId="{A7B1E120-6BD3-421F-BB60-CF2EBEA4E0CF}" type="presParOf" srcId="{91BB6962-C660-4D7D-9C56-CA5CAB558FE5}" destId="{34D86131-8BFF-4946-B6C6-96689DF93D3B}" srcOrd="3" destOrd="0" presId="urn:microsoft.com/office/officeart/2005/8/layout/orgChart1"/>
    <dgm:cxn modelId="{087E40B6-5DB0-4351-90D9-D25D20934D72}" type="presParOf" srcId="{34D86131-8BFF-4946-B6C6-96689DF93D3B}" destId="{055A1D42-B899-438F-9BC5-DF9BA07DED86}" srcOrd="0" destOrd="0" presId="urn:microsoft.com/office/officeart/2005/8/layout/orgChart1"/>
    <dgm:cxn modelId="{156CFE3E-5CAD-4F99-996C-4EF611582791}" type="presParOf" srcId="{055A1D42-B899-438F-9BC5-DF9BA07DED86}" destId="{5735365A-4611-41B8-B6FF-E87F99163A4A}" srcOrd="0" destOrd="0" presId="urn:microsoft.com/office/officeart/2005/8/layout/orgChart1"/>
    <dgm:cxn modelId="{C5AAD7A0-D2E5-48BF-82C3-15BA25CFFC24}" type="presParOf" srcId="{055A1D42-B899-438F-9BC5-DF9BA07DED86}" destId="{514CA4C2-8E3E-41E5-9182-E182EDB54727}" srcOrd="1" destOrd="0" presId="urn:microsoft.com/office/officeart/2005/8/layout/orgChart1"/>
    <dgm:cxn modelId="{7A701326-0422-42C6-8386-E0CDFF732CE4}" type="presParOf" srcId="{34D86131-8BFF-4946-B6C6-96689DF93D3B}" destId="{4B0775F5-F731-4867-9C44-B5A6DC65749E}" srcOrd="1" destOrd="0" presId="urn:microsoft.com/office/officeart/2005/8/layout/orgChart1"/>
    <dgm:cxn modelId="{84238C59-A612-4E3D-9669-9FCC55578DAE}" type="presParOf" srcId="{4B0775F5-F731-4867-9C44-B5A6DC65749E}" destId="{E11E6D0D-7C81-4582-9124-66784DB19EBA}" srcOrd="0" destOrd="0" presId="urn:microsoft.com/office/officeart/2005/8/layout/orgChart1"/>
    <dgm:cxn modelId="{B03130E4-C9F2-4977-A153-E10FA5BF7382}" type="presParOf" srcId="{4B0775F5-F731-4867-9C44-B5A6DC65749E}" destId="{C10F096A-4193-4C97-9D5E-13DB5FCED7F0}" srcOrd="1" destOrd="0" presId="urn:microsoft.com/office/officeart/2005/8/layout/orgChart1"/>
    <dgm:cxn modelId="{068352D7-4535-4E0C-8AD7-BFA0D0D2B0F1}" type="presParOf" srcId="{C10F096A-4193-4C97-9D5E-13DB5FCED7F0}" destId="{2571788E-B4A6-425E-AF2F-9B39AB90700B}" srcOrd="0" destOrd="0" presId="urn:microsoft.com/office/officeart/2005/8/layout/orgChart1"/>
    <dgm:cxn modelId="{FC8123E8-3E02-455C-98C0-0C8DE3AA6F75}" type="presParOf" srcId="{2571788E-B4A6-425E-AF2F-9B39AB90700B}" destId="{0E9A1DFB-E205-41BC-B99D-8E89F8950DD4}" srcOrd="0" destOrd="0" presId="urn:microsoft.com/office/officeart/2005/8/layout/orgChart1"/>
    <dgm:cxn modelId="{94F68768-B4F2-44C9-B297-A9D41A81C30E}" type="presParOf" srcId="{2571788E-B4A6-425E-AF2F-9B39AB90700B}" destId="{304656E0-C1B1-4F4A-92F8-3792960C6F1E}" srcOrd="1" destOrd="0" presId="urn:microsoft.com/office/officeart/2005/8/layout/orgChart1"/>
    <dgm:cxn modelId="{0C706559-F1CA-4DB9-AFED-088136C66304}" type="presParOf" srcId="{C10F096A-4193-4C97-9D5E-13DB5FCED7F0}" destId="{16FE4414-96AD-4ECC-A2B7-880B8DB601CD}" srcOrd="1" destOrd="0" presId="urn:microsoft.com/office/officeart/2005/8/layout/orgChart1"/>
    <dgm:cxn modelId="{A3AA823D-2A22-43A0-8EF5-1F0C3826E3D4}" type="presParOf" srcId="{C10F096A-4193-4C97-9D5E-13DB5FCED7F0}" destId="{4B75DB0A-A62C-4C57-9542-B1D3176FE443}" srcOrd="2" destOrd="0" presId="urn:microsoft.com/office/officeart/2005/8/layout/orgChart1"/>
    <dgm:cxn modelId="{A58F37BD-F307-4491-B590-A2F12A3E314D}" type="presParOf" srcId="{34D86131-8BFF-4946-B6C6-96689DF93D3B}" destId="{8D8E2FC7-4D31-4922-B30E-C287AA535858}" srcOrd="2" destOrd="0" presId="urn:microsoft.com/office/officeart/2005/8/layout/orgChart1"/>
    <dgm:cxn modelId="{49B853D6-2098-477C-A7A2-5BC0EFF5DBB8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999CEF26-8B8A-4EF4-BDE1-E39450DF253E}" type="presOf" srcId="{72B60BE2-53A1-48EE-A541-6FE326D6055B}" destId="{A0CF6C1D-DC90-4CF1-98C9-B96331857276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820A103B-AF65-4F2D-B28C-61E623F73602}" type="presOf" srcId="{9658FD75-C733-459B-8D8E-BD62341A28B2}" destId="{4A5CBFC6-720D-484C-A242-68E024E36330}" srcOrd="1" destOrd="0" presId="urn:microsoft.com/office/officeart/2005/8/layout/orgChart1"/>
    <dgm:cxn modelId="{5617DA3C-6897-4DDE-ADE4-9A6386902A86}" type="presOf" srcId="{8CF4F40D-9B32-4C54-B869-CE990159E27F}" destId="{858F2ED0-05AD-472C-9974-EA2FCD172A51}" srcOrd="1" destOrd="0" presId="urn:microsoft.com/office/officeart/2005/8/layout/orgChart1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6023814B-3967-4FA4-A56D-1C93F7D5B38F}" type="presOf" srcId="{3FE396AA-7B43-4F32-A13A-FEDC7031C73A}" destId="{78E2548F-259F-40A8-BD90-EDD5F5712383}" srcOrd="0" destOrd="0" presId="urn:microsoft.com/office/officeart/2005/8/layout/orgChart1"/>
    <dgm:cxn modelId="{B4E6F54D-9164-4C1A-9169-87632A4ACD49}" type="presOf" srcId="{4A172FD6-18DD-4518-996E-9B65E251F56E}" destId="{0E9A1DFB-E205-41BC-B99D-8E89F8950DD4}" srcOrd="0" destOrd="0" presId="urn:microsoft.com/office/officeart/2005/8/layout/orgChart1"/>
    <dgm:cxn modelId="{30F2204F-E749-44E4-9767-CBBB0D6874BC}" type="presOf" srcId="{4A172FD6-18DD-4518-996E-9B65E251F56E}" destId="{304656E0-C1B1-4F4A-92F8-3792960C6F1E}" srcOrd="1" destOrd="0" presId="urn:microsoft.com/office/officeart/2005/8/layout/orgChart1"/>
    <dgm:cxn modelId="{21E1E64F-176A-44DF-B0E3-A30E935971EA}" type="presOf" srcId="{865829D7-175A-4443-8816-2B61F12B327D}" destId="{A577FEB8-BF1D-4BE1-BD97-6835DCB9FA0E}" srcOrd="0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528AED62-D031-4B09-A637-1DFE88DD1E6B}" type="presOf" srcId="{72B60BE2-53A1-48EE-A541-6FE326D6055B}" destId="{5493DA53-3960-47A2-8FC1-9B219DFF1002}" srcOrd="1" destOrd="0" presId="urn:microsoft.com/office/officeart/2005/8/layout/orgChart1"/>
    <dgm:cxn modelId="{7105C368-C10D-4B7E-A420-9F01EE6D8FD4}" type="presOf" srcId="{865829D7-175A-4443-8816-2B61F12B327D}" destId="{11B0031E-30F7-42E7-AA9E-66046B9F28FA}" srcOrd="1" destOrd="0" presId="urn:microsoft.com/office/officeart/2005/8/layout/orgChart1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F710A86A-BB02-4707-8437-136344CCA1E6}" type="presOf" srcId="{386C3F85-B52C-4BD5-BB9B-BF0F9F9BCEF5}" destId="{DCD1E0A5-0680-4296-B17F-1788A420B111}" srcOrd="0" destOrd="0" presId="urn:microsoft.com/office/officeart/2005/8/layout/orgChart1"/>
    <dgm:cxn modelId="{E6B82B6E-30B6-417C-B1BF-E46609E8E47F}" type="presOf" srcId="{1556545E-80AF-427F-867F-03C749B89516}" destId="{87136BCB-FFF0-4C93-9FB4-CFBC38ACEBDF}" srcOrd="0" destOrd="0" presId="urn:microsoft.com/office/officeart/2005/8/layout/orgChart1"/>
    <dgm:cxn modelId="{5EEB8882-76FE-4C80-A2EB-5CD9478AB371}" type="presOf" srcId="{6CE5108E-D83A-429D-883A-3D13B89A954B}" destId="{2898C2C7-9BF1-4B77-B1A4-BE910061A9C2}" srcOrd="0" destOrd="0" presId="urn:microsoft.com/office/officeart/2005/8/layout/orgChart1"/>
    <dgm:cxn modelId="{B6F3A885-1C03-4A41-B0F8-B0533BF49A5F}" type="presOf" srcId="{2F785851-A33D-41AB-AE6F-86CB558AAF0C}" destId="{BABB89D3-1A0F-4FF1-836F-E2BF8738866C}" srcOrd="1" destOrd="0" presId="urn:microsoft.com/office/officeart/2005/8/layout/orgChart1"/>
    <dgm:cxn modelId="{25EA938F-4144-434A-8ED5-09DE9C1F0386}" type="presOf" srcId="{8CF4F40D-9B32-4C54-B869-CE990159E27F}" destId="{2F5D82B0-B768-4E20-BE08-CDF130B24BBB}" srcOrd="0" destOrd="0" presId="urn:microsoft.com/office/officeart/2005/8/layout/orgChart1"/>
    <dgm:cxn modelId="{90BDF1A6-7314-48CC-8FB8-49643AC09EAE}" type="presOf" srcId="{9658FD75-C733-459B-8D8E-BD62341A28B2}" destId="{0BCE2CD4-3CA3-4AD2-BAEA-670FE33C3BC5}" srcOrd="0" destOrd="0" presId="urn:microsoft.com/office/officeart/2005/8/layout/orgChart1"/>
    <dgm:cxn modelId="{2D6EEBA8-EA22-4ADC-A530-C7C9A3417AF7}" type="presOf" srcId="{C1AA9422-8048-489C-9ABB-61797F1D8E15}" destId="{514CA4C2-8E3E-41E5-9182-E182EDB54727}" srcOrd="1" destOrd="0" presId="urn:microsoft.com/office/officeart/2005/8/layout/orgChart1"/>
    <dgm:cxn modelId="{D53A5BA9-0471-4204-ADC5-56536EF4E1E1}" type="presOf" srcId="{9E93AE85-A514-4209-90F7-2AD6CBCA0869}" destId="{E11E6D0D-7C81-4582-9124-66784DB19EBA}" srcOrd="0" destOrd="0" presId="urn:microsoft.com/office/officeart/2005/8/layout/orgChart1"/>
    <dgm:cxn modelId="{893875AD-0E41-449C-B667-02833418897E}" type="presOf" srcId="{2B8CDD5A-D8B2-4A38-A55F-D6616680D9BE}" destId="{80A4493E-9E86-4389-A870-46899E1C1729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EF7D17BD-67B0-4C91-BB46-71EAC11E0551}" type="presOf" srcId="{303BA5D7-6B4A-4479-BE22-A3F70DA2A46C}" destId="{3E1D6A98-517A-43FB-9193-EB06019B6EF2}" srcOrd="0" destOrd="0" presId="urn:microsoft.com/office/officeart/2005/8/layout/orgChart1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0515F4C2-1524-4B66-9C7A-A7AAC73DABEB}" type="presOf" srcId="{2F785851-A33D-41AB-AE6F-86CB558AAF0C}" destId="{474997FC-33E4-4B02-94AF-464EB9A1A290}" srcOrd="0" destOrd="0" presId="urn:microsoft.com/office/officeart/2005/8/layout/orgChart1"/>
    <dgm:cxn modelId="{22F77ACE-7FD3-4758-90E9-453A43DED7DA}" type="presOf" srcId="{19A40DEC-670F-4785-94C7-1B362AC32306}" destId="{A5486B7C-F855-4AF3-943C-070D5D5EED49}" srcOrd="0" destOrd="0" presId="urn:microsoft.com/office/officeart/2005/8/layout/orgChart1"/>
    <dgm:cxn modelId="{70912BD1-2CBA-4D27-8CEC-03270217A951}" type="presOf" srcId="{19A40DEC-670F-4785-94C7-1B362AC32306}" destId="{18B1E03F-24B4-453B-B6D0-B14B6E315B5B}" srcOrd="1" destOrd="0" presId="urn:microsoft.com/office/officeart/2005/8/layout/orgChart1"/>
    <dgm:cxn modelId="{E5AF63D2-8583-42E3-9121-598576AB925A}" type="presOf" srcId="{33925B7C-0458-422E-ABC3-3FC3D00F2AB0}" destId="{AA7CF24E-04DE-4F27-A8D3-233686E3B4EA}" srcOrd="0" destOrd="0" presId="urn:microsoft.com/office/officeart/2005/8/layout/orgChart1"/>
    <dgm:cxn modelId="{C4BC66D3-DF5D-4175-8A02-0E9C7BFEE2ED}" type="presOf" srcId="{0A8DDD3C-5D01-41B5-B081-7ED7849097C9}" destId="{1C4CC758-3D21-4EDA-97AC-382214F33A5C}" srcOrd="0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178D3EDC-52B9-48E1-BB31-A5C6D3D3BD1B}" type="presOf" srcId="{C1AA9422-8048-489C-9ABB-61797F1D8E15}" destId="{5735365A-4611-41B8-B6FF-E87F99163A4A}" srcOrd="0" destOrd="0" presId="urn:microsoft.com/office/officeart/2005/8/layout/orgChart1"/>
    <dgm:cxn modelId="{347570ED-C83C-46A0-89DB-98074862CFFA}" type="presOf" srcId="{CBAD7EDB-3FF7-4CFF-BFD3-381E56ABA422}" destId="{BC3A7A5E-80DB-4E2A-99B1-7282E850E343}" srcOrd="0" destOrd="0" presId="urn:microsoft.com/office/officeart/2005/8/layout/orgChart1"/>
    <dgm:cxn modelId="{91456FF7-EC7B-4AB8-916A-3F3CAD923A9B}" type="presOf" srcId="{33925B7C-0458-422E-ABC3-3FC3D00F2AB0}" destId="{DA5BB42E-8E29-48A7-8F42-91169B284C29}" srcOrd="1" destOrd="0" presId="urn:microsoft.com/office/officeart/2005/8/layout/orgChart1"/>
    <dgm:cxn modelId="{7AC1D634-93CF-4E45-9400-9E4CCE9C3C05}" type="presParOf" srcId="{3E1D6A98-517A-43FB-9193-EB06019B6EF2}" destId="{8584836C-618A-4DBF-B02F-14147715920F}" srcOrd="0" destOrd="0" presId="urn:microsoft.com/office/officeart/2005/8/layout/orgChart1"/>
    <dgm:cxn modelId="{F56307F2-25D5-45FB-BC91-9675D9504445}" type="presParOf" srcId="{8584836C-618A-4DBF-B02F-14147715920F}" destId="{FC37D055-3E6A-4EE2-B66A-847AB86B37D9}" srcOrd="0" destOrd="0" presId="urn:microsoft.com/office/officeart/2005/8/layout/orgChart1"/>
    <dgm:cxn modelId="{EED45FF2-93E3-4ABE-8E02-3DE27573ED66}" type="presParOf" srcId="{FC37D055-3E6A-4EE2-B66A-847AB86B37D9}" destId="{0BCE2CD4-3CA3-4AD2-BAEA-670FE33C3BC5}" srcOrd="0" destOrd="0" presId="urn:microsoft.com/office/officeart/2005/8/layout/orgChart1"/>
    <dgm:cxn modelId="{AF1C6EB8-FB44-46FA-9E5A-0D45BF573DF4}" type="presParOf" srcId="{FC37D055-3E6A-4EE2-B66A-847AB86B37D9}" destId="{4A5CBFC6-720D-484C-A242-68E024E36330}" srcOrd="1" destOrd="0" presId="urn:microsoft.com/office/officeart/2005/8/layout/orgChart1"/>
    <dgm:cxn modelId="{3F41FA56-A028-42CE-B72B-CDA795598200}" type="presParOf" srcId="{8584836C-618A-4DBF-B02F-14147715920F}" destId="{91BB6962-C660-4D7D-9C56-CA5CAB558FE5}" srcOrd="1" destOrd="0" presId="urn:microsoft.com/office/officeart/2005/8/layout/orgChart1"/>
    <dgm:cxn modelId="{BBC9A1BF-5E94-4405-AD83-8B951796A897}" type="presParOf" srcId="{91BB6962-C660-4D7D-9C56-CA5CAB558FE5}" destId="{DCD1E0A5-0680-4296-B17F-1788A420B111}" srcOrd="0" destOrd="0" presId="urn:microsoft.com/office/officeart/2005/8/layout/orgChart1"/>
    <dgm:cxn modelId="{51612E0F-9A97-419A-9E8D-2CC0A4A77263}" type="presParOf" srcId="{91BB6962-C660-4D7D-9C56-CA5CAB558FE5}" destId="{9BEDD7FE-8A5B-4FCC-84BB-3C23683D7B98}" srcOrd="1" destOrd="0" presId="urn:microsoft.com/office/officeart/2005/8/layout/orgChart1"/>
    <dgm:cxn modelId="{BE4B11A7-4F61-4439-B28A-354476AA1342}" type="presParOf" srcId="{9BEDD7FE-8A5B-4FCC-84BB-3C23683D7B98}" destId="{79CF0519-14B4-4FB9-A5D7-379AD3D84374}" srcOrd="0" destOrd="0" presId="urn:microsoft.com/office/officeart/2005/8/layout/orgChart1"/>
    <dgm:cxn modelId="{9FCFB2B6-69FB-4E94-9563-D4912190CCBD}" type="presParOf" srcId="{79CF0519-14B4-4FB9-A5D7-379AD3D84374}" destId="{2F5D82B0-B768-4E20-BE08-CDF130B24BBB}" srcOrd="0" destOrd="0" presId="urn:microsoft.com/office/officeart/2005/8/layout/orgChart1"/>
    <dgm:cxn modelId="{ED76CC68-A227-4665-848D-D320FC1E7A52}" type="presParOf" srcId="{79CF0519-14B4-4FB9-A5D7-379AD3D84374}" destId="{858F2ED0-05AD-472C-9974-EA2FCD172A51}" srcOrd="1" destOrd="0" presId="urn:microsoft.com/office/officeart/2005/8/layout/orgChart1"/>
    <dgm:cxn modelId="{C3AED765-D5EE-450D-BF9E-D58FB3EB016F}" type="presParOf" srcId="{9BEDD7FE-8A5B-4FCC-84BB-3C23683D7B98}" destId="{2A291717-D6B9-466E-9AA2-F82A44AEB09E}" srcOrd="1" destOrd="0" presId="urn:microsoft.com/office/officeart/2005/8/layout/orgChart1"/>
    <dgm:cxn modelId="{071D3117-CB92-4F9D-A990-5925A7872266}" type="presParOf" srcId="{2A291717-D6B9-466E-9AA2-F82A44AEB09E}" destId="{2898C2C7-9BF1-4B77-B1A4-BE910061A9C2}" srcOrd="0" destOrd="0" presId="urn:microsoft.com/office/officeart/2005/8/layout/orgChart1"/>
    <dgm:cxn modelId="{4AE2B5A1-64B5-4693-95BD-A1C9F58C9F77}" type="presParOf" srcId="{2A291717-D6B9-466E-9AA2-F82A44AEB09E}" destId="{F13DF660-ACFC-4F0E-81A4-22EA6A7137A6}" srcOrd="1" destOrd="0" presId="urn:microsoft.com/office/officeart/2005/8/layout/orgChart1"/>
    <dgm:cxn modelId="{A115B495-067E-4B10-841C-9F5A16FFDDE5}" type="presParOf" srcId="{F13DF660-ACFC-4F0E-81A4-22EA6A7137A6}" destId="{775A5C81-437B-468F-9F6D-361B09B2C6EA}" srcOrd="0" destOrd="0" presId="urn:microsoft.com/office/officeart/2005/8/layout/orgChart1"/>
    <dgm:cxn modelId="{2C2FB353-7FDB-4253-AF78-21BB0A931DAC}" type="presParOf" srcId="{775A5C81-437B-468F-9F6D-361B09B2C6EA}" destId="{A0CF6C1D-DC90-4CF1-98C9-B96331857276}" srcOrd="0" destOrd="0" presId="urn:microsoft.com/office/officeart/2005/8/layout/orgChart1"/>
    <dgm:cxn modelId="{165CD187-13D9-490A-A515-99158DE949E0}" type="presParOf" srcId="{775A5C81-437B-468F-9F6D-361B09B2C6EA}" destId="{5493DA53-3960-47A2-8FC1-9B219DFF1002}" srcOrd="1" destOrd="0" presId="urn:microsoft.com/office/officeart/2005/8/layout/orgChart1"/>
    <dgm:cxn modelId="{DDA39372-8AAE-415D-8D41-27A08F180F72}" type="presParOf" srcId="{F13DF660-ACFC-4F0E-81A4-22EA6A7137A6}" destId="{B60FFB0A-99C7-4210-9A0C-75439D0CB060}" srcOrd="1" destOrd="0" presId="urn:microsoft.com/office/officeart/2005/8/layout/orgChart1"/>
    <dgm:cxn modelId="{B385F277-535B-4155-A5A0-A6BCBF0EB0FE}" type="presParOf" srcId="{B60FFB0A-99C7-4210-9A0C-75439D0CB060}" destId="{78E2548F-259F-40A8-BD90-EDD5F5712383}" srcOrd="0" destOrd="0" presId="urn:microsoft.com/office/officeart/2005/8/layout/orgChart1"/>
    <dgm:cxn modelId="{4EC9DD9E-996B-4A80-97D4-2CF53BD62032}" type="presParOf" srcId="{B60FFB0A-99C7-4210-9A0C-75439D0CB060}" destId="{A263E3EB-7F41-42A3-8E97-652A171CBFEC}" srcOrd="1" destOrd="0" presId="urn:microsoft.com/office/officeart/2005/8/layout/orgChart1"/>
    <dgm:cxn modelId="{9B83622F-B34D-4D7B-8DB7-48D54B128E38}" type="presParOf" srcId="{A263E3EB-7F41-42A3-8E97-652A171CBFEC}" destId="{D00E509E-EE01-42F0-BD7C-D33D384E6A9F}" srcOrd="0" destOrd="0" presId="urn:microsoft.com/office/officeart/2005/8/layout/orgChart1"/>
    <dgm:cxn modelId="{5789BEE3-AD5D-4683-8219-D38F2C597E19}" type="presParOf" srcId="{D00E509E-EE01-42F0-BD7C-D33D384E6A9F}" destId="{A577FEB8-BF1D-4BE1-BD97-6835DCB9FA0E}" srcOrd="0" destOrd="0" presId="urn:microsoft.com/office/officeart/2005/8/layout/orgChart1"/>
    <dgm:cxn modelId="{8DB51D77-4458-4A8A-9B4C-8E4933B1AE39}" type="presParOf" srcId="{D00E509E-EE01-42F0-BD7C-D33D384E6A9F}" destId="{11B0031E-30F7-42E7-AA9E-66046B9F28FA}" srcOrd="1" destOrd="0" presId="urn:microsoft.com/office/officeart/2005/8/layout/orgChart1"/>
    <dgm:cxn modelId="{E6638D65-044D-42BF-AEF4-BE84034882D7}" type="presParOf" srcId="{A263E3EB-7F41-42A3-8E97-652A171CBFEC}" destId="{C2FC7F2B-A697-4C44-AE78-A65EC47576BC}" srcOrd="1" destOrd="0" presId="urn:microsoft.com/office/officeart/2005/8/layout/orgChart1"/>
    <dgm:cxn modelId="{ADE8899F-8CED-4797-A8FE-EC04CCD65C8A}" type="presParOf" srcId="{C2FC7F2B-A697-4C44-AE78-A65EC47576BC}" destId="{BC3A7A5E-80DB-4E2A-99B1-7282E850E343}" srcOrd="0" destOrd="0" presId="urn:microsoft.com/office/officeart/2005/8/layout/orgChart1"/>
    <dgm:cxn modelId="{454151C6-95E3-47FF-96F1-729214A582A7}" type="presParOf" srcId="{C2FC7F2B-A697-4C44-AE78-A65EC47576BC}" destId="{4041E24E-6C88-4711-814D-33C931AF081C}" srcOrd="1" destOrd="0" presId="urn:microsoft.com/office/officeart/2005/8/layout/orgChart1"/>
    <dgm:cxn modelId="{EF4A2BFE-BCD0-46F9-BA69-5A7E04EBDF06}" type="presParOf" srcId="{4041E24E-6C88-4711-814D-33C931AF081C}" destId="{505557E0-F586-43A7-B4D5-9F4FFC99EA94}" srcOrd="0" destOrd="0" presId="urn:microsoft.com/office/officeart/2005/8/layout/orgChart1"/>
    <dgm:cxn modelId="{769F8599-B317-4EFC-9327-B0A052A468EA}" type="presParOf" srcId="{505557E0-F586-43A7-B4D5-9F4FFC99EA94}" destId="{AA7CF24E-04DE-4F27-A8D3-233686E3B4EA}" srcOrd="0" destOrd="0" presId="urn:microsoft.com/office/officeart/2005/8/layout/orgChart1"/>
    <dgm:cxn modelId="{D2B90523-1F1A-4205-8F48-23F646603D79}" type="presParOf" srcId="{505557E0-F586-43A7-B4D5-9F4FFC99EA94}" destId="{DA5BB42E-8E29-48A7-8F42-91169B284C29}" srcOrd="1" destOrd="0" presId="urn:microsoft.com/office/officeart/2005/8/layout/orgChart1"/>
    <dgm:cxn modelId="{6A22DDB2-3CA0-4DA3-A352-B45D4F28FA48}" type="presParOf" srcId="{4041E24E-6C88-4711-814D-33C931AF081C}" destId="{06E85025-7D0F-4291-813C-BA65FBF00EC1}" srcOrd="1" destOrd="0" presId="urn:microsoft.com/office/officeart/2005/8/layout/orgChart1"/>
    <dgm:cxn modelId="{97DCA231-538B-4F2A-BCBD-8ED42018E3E7}" type="presParOf" srcId="{4041E24E-6C88-4711-814D-33C931AF081C}" destId="{68995394-22A7-42A3-91FA-9C493CEC4783}" srcOrd="2" destOrd="0" presId="urn:microsoft.com/office/officeart/2005/8/layout/orgChart1"/>
    <dgm:cxn modelId="{6C2C3B9E-9378-434B-A663-E9FEC5CAAC4F}" type="presParOf" srcId="{A263E3EB-7F41-42A3-8E97-652A171CBFEC}" destId="{439B70B5-0BDC-4AA6-9E7F-38B396872D08}" srcOrd="2" destOrd="0" presId="urn:microsoft.com/office/officeart/2005/8/layout/orgChart1"/>
    <dgm:cxn modelId="{FD0EB651-986A-491E-81E9-4938D81E3C40}" type="presParOf" srcId="{B60FFB0A-99C7-4210-9A0C-75439D0CB060}" destId="{1C4CC758-3D21-4EDA-97AC-382214F33A5C}" srcOrd="2" destOrd="0" presId="urn:microsoft.com/office/officeart/2005/8/layout/orgChart1"/>
    <dgm:cxn modelId="{5AA81315-2F02-4E1D-8433-175F19E6C1BF}" type="presParOf" srcId="{B60FFB0A-99C7-4210-9A0C-75439D0CB060}" destId="{1A6DD6C3-D07E-4849-9097-1985E90D1BC5}" srcOrd="3" destOrd="0" presId="urn:microsoft.com/office/officeart/2005/8/layout/orgChart1"/>
    <dgm:cxn modelId="{19515851-C5D4-45A4-9EEC-CFFB67279953}" type="presParOf" srcId="{1A6DD6C3-D07E-4849-9097-1985E90D1BC5}" destId="{2BC52231-7167-4541-A7C3-AAD8AD3ACC55}" srcOrd="0" destOrd="0" presId="urn:microsoft.com/office/officeart/2005/8/layout/orgChart1"/>
    <dgm:cxn modelId="{B6AF19C6-9349-47AD-B177-68C339B998CD}" type="presParOf" srcId="{2BC52231-7167-4541-A7C3-AAD8AD3ACC55}" destId="{474997FC-33E4-4B02-94AF-464EB9A1A290}" srcOrd="0" destOrd="0" presId="urn:microsoft.com/office/officeart/2005/8/layout/orgChart1"/>
    <dgm:cxn modelId="{2038078C-33D2-42AE-BA6D-9B587217B0DE}" type="presParOf" srcId="{2BC52231-7167-4541-A7C3-AAD8AD3ACC55}" destId="{BABB89D3-1A0F-4FF1-836F-E2BF8738866C}" srcOrd="1" destOrd="0" presId="urn:microsoft.com/office/officeart/2005/8/layout/orgChart1"/>
    <dgm:cxn modelId="{3395B5DC-0351-492A-B622-4B86B5BBF146}" type="presParOf" srcId="{1A6DD6C3-D07E-4849-9097-1985E90D1BC5}" destId="{DB36CA9B-C7C3-4605-95AB-48C121A7BF18}" srcOrd="1" destOrd="0" presId="urn:microsoft.com/office/officeart/2005/8/layout/orgChart1"/>
    <dgm:cxn modelId="{8584707C-AAD8-4500-B47C-76B1DAF7A04D}" type="presParOf" srcId="{DB36CA9B-C7C3-4605-95AB-48C121A7BF18}" destId="{87136BCB-FFF0-4C93-9FB4-CFBC38ACEBDF}" srcOrd="0" destOrd="0" presId="urn:microsoft.com/office/officeart/2005/8/layout/orgChart1"/>
    <dgm:cxn modelId="{3E165172-B7AC-44B1-8088-D50DF12EDF12}" type="presParOf" srcId="{DB36CA9B-C7C3-4605-95AB-48C121A7BF18}" destId="{F85744D9-67F2-4AC0-A136-617C8E8C186C}" srcOrd="1" destOrd="0" presId="urn:microsoft.com/office/officeart/2005/8/layout/orgChart1"/>
    <dgm:cxn modelId="{88EDD61A-DA9E-4F12-AE0B-25DAC4497641}" type="presParOf" srcId="{F85744D9-67F2-4AC0-A136-617C8E8C186C}" destId="{15D3CED1-0EB3-4AC5-B0A2-DE8D2FFFD497}" srcOrd="0" destOrd="0" presId="urn:microsoft.com/office/officeart/2005/8/layout/orgChart1"/>
    <dgm:cxn modelId="{39AEAA1C-6117-42C4-BA93-C4A58187903D}" type="presParOf" srcId="{15D3CED1-0EB3-4AC5-B0A2-DE8D2FFFD497}" destId="{A5486B7C-F855-4AF3-943C-070D5D5EED49}" srcOrd="0" destOrd="0" presId="urn:microsoft.com/office/officeart/2005/8/layout/orgChart1"/>
    <dgm:cxn modelId="{AD78196D-D6CA-4B19-9E2C-B82CCD1002BC}" type="presParOf" srcId="{15D3CED1-0EB3-4AC5-B0A2-DE8D2FFFD497}" destId="{18B1E03F-24B4-453B-B6D0-B14B6E315B5B}" srcOrd="1" destOrd="0" presId="urn:microsoft.com/office/officeart/2005/8/layout/orgChart1"/>
    <dgm:cxn modelId="{2E7A96A2-2C9C-42C0-A826-EFD3C056D4F9}" type="presParOf" srcId="{F85744D9-67F2-4AC0-A136-617C8E8C186C}" destId="{699C5264-B5BB-4DF3-8EAD-70BB382A8264}" srcOrd="1" destOrd="0" presId="urn:microsoft.com/office/officeart/2005/8/layout/orgChart1"/>
    <dgm:cxn modelId="{FE3A4397-60DD-49AD-BC2A-C4793707486A}" type="presParOf" srcId="{F85744D9-67F2-4AC0-A136-617C8E8C186C}" destId="{F17674F6-6DA4-4FC9-90F9-DC75D96B1147}" srcOrd="2" destOrd="0" presId="urn:microsoft.com/office/officeart/2005/8/layout/orgChart1"/>
    <dgm:cxn modelId="{E832E2CD-DF70-4F43-99FD-F8F57495663C}" type="presParOf" srcId="{1A6DD6C3-D07E-4849-9097-1985E90D1BC5}" destId="{382EE513-903A-4AB4-9204-357FB6FC0FB8}" srcOrd="2" destOrd="0" presId="urn:microsoft.com/office/officeart/2005/8/layout/orgChart1"/>
    <dgm:cxn modelId="{9D3EB0CC-9E1D-4E85-986D-5F0C4C77E09D}" type="presParOf" srcId="{F13DF660-ACFC-4F0E-81A4-22EA6A7137A6}" destId="{54D005E6-7399-433A-994C-9FE4473CCD7E}" srcOrd="2" destOrd="0" presId="urn:microsoft.com/office/officeart/2005/8/layout/orgChart1"/>
    <dgm:cxn modelId="{A886DB0A-A4A2-4599-B908-9CFF9975EE33}" type="presParOf" srcId="{9BEDD7FE-8A5B-4FCC-84BB-3C23683D7B98}" destId="{A4B725A9-2B11-4965-A629-47D17990BC2A}" srcOrd="2" destOrd="0" presId="urn:microsoft.com/office/officeart/2005/8/layout/orgChart1"/>
    <dgm:cxn modelId="{7DA898EF-C00A-4D7A-89F5-276A1EE7730A}" type="presParOf" srcId="{91BB6962-C660-4D7D-9C56-CA5CAB558FE5}" destId="{80A4493E-9E86-4389-A870-46899E1C1729}" srcOrd="2" destOrd="0" presId="urn:microsoft.com/office/officeart/2005/8/layout/orgChart1"/>
    <dgm:cxn modelId="{AC6BDDE6-E052-4A35-9D05-C2B784D6CCB4}" type="presParOf" srcId="{91BB6962-C660-4D7D-9C56-CA5CAB558FE5}" destId="{34D86131-8BFF-4946-B6C6-96689DF93D3B}" srcOrd="3" destOrd="0" presId="urn:microsoft.com/office/officeart/2005/8/layout/orgChart1"/>
    <dgm:cxn modelId="{349B399A-A1B0-4676-8476-6A8F535ADEBF}" type="presParOf" srcId="{34D86131-8BFF-4946-B6C6-96689DF93D3B}" destId="{055A1D42-B899-438F-9BC5-DF9BA07DED86}" srcOrd="0" destOrd="0" presId="urn:microsoft.com/office/officeart/2005/8/layout/orgChart1"/>
    <dgm:cxn modelId="{3A4AF4E1-5951-4F8D-AADF-A783DD40F695}" type="presParOf" srcId="{055A1D42-B899-438F-9BC5-DF9BA07DED86}" destId="{5735365A-4611-41B8-B6FF-E87F99163A4A}" srcOrd="0" destOrd="0" presId="urn:microsoft.com/office/officeart/2005/8/layout/orgChart1"/>
    <dgm:cxn modelId="{166488F9-0B6E-44B9-A732-5C2F0A91A350}" type="presParOf" srcId="{055A1D42-B899-438F-9BC5-DF9BA07DED86}" destId="{514CA4C2-8E3E-41E5-9182-E182EDB54727}" srcOrd="1" destOrd="0" presId="urn:microsoft.com/office/officeart/2005/8/layout/orgChart1"/>
    <dgm:cxn modelId="{D92207EF-948C-4181-966B-7C104525986C}" type="presParOf" srcId="{34D86131-8BFF-4946-B6C6-96689DF93D3B}" destId="{4B0775F5-F731-4867-9C44-B5A6DC65749E}" srcOrd="1" destOrd="0" presId="urn:microsoft.com/office/officeart/2005/8/layout/orgChart1"/>
    <dgm:cxn modelId="{FE6081A9-7AD6-4A3B-8657-2481339C6762}" type="presParOf" srcId="{4B0775F5-F731-4867-9C44-B5A6DC65749E}" destId="{E11E6D0D-7C81-4582-9124-66784DB19EBA}" srcOrd="0" destOrd="0" presId="urn:microsoft.com/office/officeart/2005/8/layout/orgChart1"/>
    <dgm:cxn modelId="{77881E19-2449-456D-9326-66305F3B9660}" type="presParOf" srcId="{4B0775F5-F731-4867-9C44-B5A6DC65749E}" destId="{C10F096A-4193-4C97-9D5E-13DB5FCED7F0}" srcOrd="1" destOrd="0" presId="urn:microsoft.com/office/officeart/2005/8/layout/orgChart1"/>
    <dgm:cxn modelId="{4051C446-92B8-4943-A289-163B0784458F}" type="presParOf" srcId="{C10F096A-4193-4C97-9D5E-13DB5FCED7F0}" destId="{2571788E-B4A6-425E-AF2F-9B39AB90700B}" srcOrd="0" destOrd="0" presId="urn:microsoft.com/office/officeart/2005/8/layout/orgChart1"/>
    <dgm:cxn modelId="{14583575-3DF8-49DD-9CE1-2D41007A7A58}" type="presParOf" srcId="{2571788E-B4A6-425E-AF2F-9B39AB90700B}" destId="{0E9A1DFB-E205-41BC-B99D-8E89F8950DD4}" srcOrd="0" destOrd="0" presId="urn:microsoft.com/office/officeart/2005/8/layout/orgChart1"/>
    <dgm:cxn modelId="{08D3ED30-AE69-431E-9159-3556D1A6398B}" type="presParOf" srcId="{2571788E-B4A6-425E-AF2F-9B39AB90700B}" destId="{304656E0-C1B1-4F4A-92F8-3792960C6F1E}" srcOrd="1" destOrd="0" presId="urn:microsoft.com/office/officeart/2005/8/layout/orgChart1"/>
    <dgm:cxn modelId="{6E685A19-0946-47AD-98AB-ACC8915A0D78}" type="presParOf" srcId="{C10F096A-4193-4C97-9D5E-13DB5FCED7F0}" destId="{16FE4414-96AD-4ECC-A2B7-880B8DB601CD}" srcOrd="1" destOrd="0" presId="urn:microsoft.com/office/officeart/2005/8/layout/orgChart1"/>
    <dgm:cxn modelId="{D1B6F235-9BA7-4058-81D2-9C81EFAFD621}" type="presParOf" srcId="{C10F096A-4193-4C97-9D5E-13DB5FCED7F0}" destId="{4B75DB0A-A62C-4C57-9542-B1D3176FE443}" srcOrd="2" destOrd="0" presId="urn:microsoft.com/office/officeart/2005/8/layout/orgChart1"/>
    <dgm:cxn modelId="{96C55B08-3006-44E0-88C6-1A1782929695}" type="presParOf" srcId="{34D86131-8BFF-4946-B6C6-96689DF93D3B}" destId="{8D8E2FC7-4D31-4922-B30E-C287AA535858}" srcOrd="2" destOrd="0" presId="urn:microsoft.com/office/officeart/2005/8/layout/orgChart1"/>
    <dgm:cxn modelId="{652DB496-3BC2-440F-9DAC-56EC3285156A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3BA5D7-6B4A-4479-BE22-A3F70DA2A46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58FD75-C733-459B-8D8E-BD62341A28B2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12 Patients</a:t>
          </a:r>
        </a:p>
      </dgm:t>
    </dgm:pt>
    <dgm:pt modelId="{1859CA6C-59DD-4D09-952E-D74C712C3C59}" type="parTrans" cxnId="{FE597D69-264D-4DBA-BB6A-AC06E5AE33EF}">
      <dgm:prSet/>
      <dgm:spPr/>
      <dgm:t>
        <a:bodyPr/>
        <a:lstStyle/>
        <a:p>
          <a:endParaRPr lang="en-US"/>
        </a:p>
      </dgm:t>
    </dgm:pt>
    <dgm:pt modelId="{A84262B3-0DB6-4E9B-8366-F92C34FB1742}" type="sibTrans" cxnId="{FE597D69-264D-4DBA-BB6A-AC06E5AE33EF}">
      <dgm:prSet/>
      <dgm:spPr/>
      <dgm:t>
        <a:bodyPr/>
        <a:lstStyle/>
        <a:p>
          <a:endParaRPr lang="en-US"/>
        </a:p>
      </dgm:t>
    </dgm:pt>
    <dgm:pt modelId="{8CF4F40D-9B32-4C54-B869-CE990159E27F}">
      <dgm:prSet phldrT="[Text]"/>
      <dgm:spPr/>
      <dgm:t>
        <a:bodyPr/>
        <a:lstStyle/>
        <a:p>
          <a:r>
            <a:rPr lang="en-US" dirty="0"/>
            <a:t>&gt;1 Response</a:t>
          </a:r>
        </a:p>
      </dgm:t>
    </dgm:pt>
    <dgm:pt modelId="{386C3F85-B52C-4BD5-BB9B-BF0F9F9BCEF5}" type="parTrans" cxnId="{8B99A20B-3155-4F78-88D8-45BF149A430E}">
      <dgm:prSet/>
      <dgm:spPr/>
      <dgm:t>
        <a:bodyPr/>
        <a:lstStyle/>
        <a:p>
          <a:endParaRPr lang="en-US"/>
        </a:p>
      </dgm:t>
    </dgm:pt>
    <dgm:pt modelId="{2DADB579-05EC-44D7-AEF4-C9087A4EA896}" type="sibTrans" cxnId="{8B99A20B-3155-4F78-88D8-45BF149A430E}">
      <dgm:prSet/>
      <dgm:spPr/>
      <dgm:t>
        <a:bodyPr/>
        <a:lstStyle/>
        <a:p>
          <a:endParaRPr lang="en-US"/>
        </a:p>
      </dgm:t>
    </dgm:pt>
    <dgm:pt modelId="{72B60BE2-53A1-48EE-A541-6FE326D6055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23 More Patients</a:t>
          </a:r>
        </a:p>
      </dgm:t>
    </dgm:pt>
    <dgm:pt modelId="{6CE5108E-D83A-429D-883A-3D13B89A954B}" type="parTrans" cxnId="{BE99CBB3-77BF-454A-AA9A-F42E55384491}">
      <dgm:prSet/>
      <dgm:spPr/>
      <dgm:t>
        <a:bodyPr/>
        <a:lstStyle/>
        <a:p>
          <a:endParaRPr lang="en-US"/>
        </a:p>
      </dgm:t>
    </dgm:pt>
    <dgm:pt modelId="{DADC0CFA-3C3D-4564-B9BB-A48DC583D07B}" type="sibTrans" cxnId="{BE99CBB3-77BF-454A-AA9A-F42E55384491}">
      <dgm:prSet/>
      <dgm:spPr/>
      <dgm:t>
        <a:bodyPr/>
        <a:lstStyle/>
        <a:p>
          <a:endParaRPr lang="en-US"/>
        </a:p>
      </dgm:t>
    </dgm:pt>
    <dgm:pt modelId="{865829D7-175A-4443-8816-2B61F12B327D}">
      <dgm:prSet phldrT="[Text]"/>
      <dgm:spPr/>
      <dgm:t>
        <a:bodyPr/>
        <a:lstStyle/>
        <a:p>
          <a:r>
            <a:rPr lang="en-US" dirty="0"/>
            <a:t>&gt;5 Response</a:t>
          </a:r>
        </a:p>
      </dgm:t>
    </dgm:pt>
    <dgm:pt modelId="{3FE396AA-7B43-4F32-A13A-FEDC7031C73A}" type="parTrans" cxnId="{DAB882BF-9D69-48A6-8E0A-3F9C9CF5B6E4}">
      <dgm:prSet/>
      <dgm:spPr/>
      <dgm:t>
        <a:bodyPr/>
        <a:lstStyle/>
        <a:p>
          <a:endParaRPr lang="en-US"/>
        </a:p>
      </dgm:t>
    </dgm:pt>
    <dgm:pt modelId="{7C04F86D-7B61-41C9-89B6-914B818952E4}" type="sibTrans" cxnId="{DAB882BF-9D69-48A6-8E0A-3F9C9CF5B6E4}">
      <dgm:prSet/>
      <dgm:spPr/>
      <dgm:t>
        <a:bodyPr/>
        <a:lstStyle/>
        <a:p>
          <a:endParaRPr lang="en-US"/>
        </a:p>
      </dgm:t>
    </dgm:pt>
    <dgm:pt modelId="{C1AA9422-8048-489C-9ABB-61797F1D8E15}">
      <dgm:prSet phldrT="[Text]"/>
      <dgm:spPr/>
      <dgm:t>
        <a:bodyPr/>
        <a:lstStyle/>
        <a:p>
          <a:r>
            <a:rPr lang="en-US" dirty="0"/>
            <a:t>≤1 Response</a:t>
          </a:r>
        </a:p>
      </dgm:t>
    </dgm:pt>
    <dgm:pt modelId="{2B8CDD5A-D8B2-4A38-A55F-D6616680D9BE}" type="parTrans" cxnId="{A1BA89B0-E4A5-4C11-9BA1-819BED2870D3}">
      <dgm:prSet/>
      <dgm:spPr/>
      <dgm:t>
        <a:bodyPr/>
        <a:lstStyle/>
        <a:p>
          <a:endParaRPr lang="en-US"/>
        </a:p>
      </dgm:t>
    </dgm:pt>
    <dgm:pt modelId="{BEC1B16F-A786-4088-A271-08792C504F23}" type="sibTrans" cxnId="{A1BA89B0-E4A5-4C11-9BA1-819BED2870D3}">
      <dgm:prSet/>
      <dgm:spPr/>
      <dgm:t>
        <a:bodyPr/>
        <a:lstStyle/>
        <a:p>
          <a:endParaRPr lang="en-US"/>
        </a:p>
      </dgm:t>
    </dgm:pt>
    <dgm:pt modelId="{4A172FD6-18DD-4518-996E-9B65E251F56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Stop</a:t>
          </a:r>
        </a:p>
      </dgm:t>
    </dgm:pt>
    <dgm:pt modelId="{9E93AE85-A514-4209-90F7-2AD6CBCA0869}" type="parTrans" cxnId="{B25EBD33-4595-4817-B5B9-04DECB746A9A}">
      <dgm:prSet/>
      <dgm:spPr/>
      <dgm:t>
        <a:bodyPr/>
        <a:lstStyle/>
        <a:p>
          <a:endParaRPr lang="en-US"/>
        </a:p>
      </dgm:t>
    </dgm:pt>
    <dgm:pt modelId="{DE010C30-2D25-4D37-A9FD-99F9D8D4F389}" type="sibTrans" cxnId="{B25EBD33-4595-4817-B5B9-04DECB746A9A}">
      <dgm:prSet/>
      <dgm:spPr/>
      <dgm:t>
        <a:bodyPr/>
        <a:lstStyle/>
        <a:p>
          <a:endParaRPr lang="en-US"/>
        </a:p>
      </dgm:t>
    </dgm:pt>
    <dgm:pt modelId="{33925B7C-0458-422E-ABC3-3FC3D00F2AB0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Promising Drug</a:t>
          </a:r>
        </a:p>
      </dgm:t>
    </dgm:pt>
    <dgm:pt modelId="{CBAD7EDB-3FF7-4CFF-BFD3-381E56ABA422}" type="parTrans" cxnId="{D1F4E3D3-313D-4BAD-AA5B-4E5CE687F516}">
      <dgm:prSet/>
      <dgm:spPr/>
      <dgm:t>
        <a:bodyPr/>
        <a:lstStyle/>
        <a:p>
          <a:endParaRPr lang="en-US"/>
        </a:p>
      </dgm:t>
    </dgm:pt>
    <dgm:pt modelId="{2E44EE2D-D970-43C0-BFB9-29D41FA3A69A}" type="sibTrans" cxnId="{D1F4E3D3-313D-4BAD-AA5B-4E5CE687F516}">
      <dgm:prSet/>
      <dgm:spPr/>
      <dgm:t>
        <a:bodyPr/>
        <a:lstStyle/>
        <a:p>
          <a:endParaRPr lang="en-US"/>
        </a:p>
      </dgm:t>
    </dgm:pt>
    <dgm:pt modelId="{2F785851-A33D-41AB-AE6F-86CB558AAF0C}">
      <dgm:prSet/>
      <dgm:spPr/>
      <dgm:t>
        <a:bodyPr/>
        <a:lstStyle/>
        <a:p>
          <a:r>
            <a:rPr lang="en-US" dirty="0"/>
            <a:t>≤5 Response</a:t>
          </a:r>
        </a:p>
      </dgm:t>
    </dgm:pt>
    <dgm:pt modelId="{0A8DDD3C-5D01-41B5-B081-7ED7849097C9}" type="parTrans" cxnId="{6CB4C446-D09B-44B6-831A-1B9D18908480}">
      <dgm:prSet/>
      <dgm:spPr/>
      <dgm:t>
        <a:bodyPr/>
        <a:lstStyle/>
        <a:p>
          <a:endParaRPr lang="en-US"/>
        </a:p>
      </dgm:t>
    </dgm:pt>
    <dgm:pt modelId="{ADC06D80-F49C-4ED0-A89B-10DF13D232ED}" type="sibTrans" cxnId="{6CB4C446-D09B-44B6-831A-1B9D18908480}">
      <dgm:prSet/>
      <dgm:spPr/>
      <dgm:t>
        <a:bodyPr/>
        <a:lstStyle/>
        <a:p>
          <a:endParaRPr lang="en-US"/>
        </a:p>
      </dgm:t>
    </dgm:pt>
    <dgm:pt modelId="{19A40DEC-670F-4785-94C7-1B362AC32306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Unpromising Drug</a:t>
          </a:r>
        </a:p>
      </dgm:t>
    </dgm:pt>
    <dgm:pt modelId="{1556545E-80AF-427F-867F-03C749B89516}" type="parTrans" cxnId="{F4D75562-3795-4EBE-BF84-C308B55741F6}">
      <dgm:prSet/>
      <dgm:spPr/>
      <dgm:t>
        <a:bodyPr/>
        <a:lstStyle/>
        <a:p>
          <a:endParaRPr lang="en-US"/>
        </a:p>
      </dgm:t>
    </dgm:pt>
    <dgm:pt modelId="{3AEA3170-B4C4-47EC-ACA1-B1C335C4E85C}" type="sibTrans" cxnId="{F4D75562-3795-4EBE-BF84-C308B55741F6}">
      <dgm:prSet/>
      <dgm:spPr/>
      <dgm:t>
        <a:bodyPr/>
        <a:lstStyle/>
        <a:p>
          <a:endParaRPr lang="en-US"/>
        </a:p>
      </dgm:t>
    </dgm:pt>
    <dgm:pt modelId="{3E1D6A98-517A-43FB-9193-EB06019B6EF2}" type="pres">
      <dgm:prSet presAssocID="{303BA5D7-6B4A-4479-BE22-A3F70DA2A4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584836C-618A-4DBF-B02F-14147715920F}" type="pres">
      <dgm:prSet presAssocID="{9658FD75-C733-459B-8D8E-BD62341A28B2}" presName="hierRoot1" presStyleCnt="0">
        <dgm:presLayoutVars>
          <dgm:hierBranch val="init"/>
        </dgm:presLayoutVars>
      </dgm:prSet>
      <dgm:spPr/>
    </dgm:pt>
    <dgm:pt modelId="{FC37D055-3E6A-4EE2-B66A-847AB86B37D9}" type="pres">
      <dgm:prSet presAssocID="{9658FD75-C733-459B-8D8E-BD62341A28B2}" presName="rootComposite1" presStyleCnt="0"/>
      <dgm:spPr/>
    </dgm:pt>
    <dgm:pt modelId="{0BCE2CD4-3CA3-4AD2-BAEA-670FE33C3BC5}" type="pres">
      <dgm:prSet presAssocID="{9658FD75-C733-459B-8D8E-BD62341A28B2}" presName="rootText1" presStyleLbl="node0" presStyleIdx="0" presStyleCnt="1">
        <dgm:presLayoutVars>
          <dgm:chPref val="3"/>
        </dgm:presLayoutVars>
      </dgm:prSet>
      <dgm:spPr/>
    </dgm:pt>
    <dgm:pt modelId="{4A5CBFC6-720D-484C-A242-68E024E36330}" type="pres">
      <dgm:prSet presAssocID="{9658FD75-C733-459B-8D8E-BD62341A28B2}" presName="rootConnector1" presStyleLbl="node1" presStyleIdx="0" presStyleCnt="0"/>
      <dgm:spPr/>
    </dgm:pt>
    <dgm:pt modelId="{91BB6962-C660-4D7D-9C56-CA5CAB558FE5}" type="pres">
      <dgm:prSet presAssocID="{9658FD75-C733-459B-8D8E-BD62341A28B2}" presName="hierChild2" presStyleCnt="0"/>
      <dgm:spPr/>
    </dgm:pt>
    <dgm:pt modelId="{DCD1E0A5-0680-4296-B17F-1788A420B111}" type="pres">
      <dgm:prSet presAssocID="{386C3F85-B52C-4BD5-BB9B-BF0F9F9BCEF5}" presName="Name37" presStyleLbl="parChTrans1D2" presStyleIdx="0" presStyleCnt="2"/>
      <dgm:spPr/>
    </dgm:pt>
    <dgm:pt modelId="{9BEDD7FE-8A5B-4FCC-84BB-3C23683D7B98}" type="pres">
      <dgm:prSet presAssocID="{8CF4F40D-9B32-4C54-B869-CE990159E27F}" presName="hierRoot2" presStyleCnt="0">
        <dgm:presLayoutVars>
          <dgm:hierBranch val="init"/>
        </dgm:presLayoutVars>
      </dgm:prSet>
      <dgm:spPr/>
    </dgm:pt>
    <dgm:pt modelId="{79CF0519-14B4-4FB9-A5D7-379AD3D84374}" type="pres">
      <dgm:prSet presAssocID="{8CF4F40D-9B32-4C54-B869-CE990159E27F}" presName="rootComposite" presStyleCnt="0"/>
      <dgm:spPr/>
    </dgm:pt>
    <dgm:pt modelId="{2F5D82B0-B768-4E20-BE08-CDF130B24BBB}" type="pres">
      <dgm:prSet presAssocID="{8CF4F40D-9B32-4C54-B869-CE990159E27F}" presName="rootText" presStyleLbl="node2" presStyleIdx="0" presStyleCnt="2">
        <dgm:presLayoutVars>
          <dgm:chPref val="3"/>
        </dgm:presLayoutVars>
      </dgm:prSet>
      <dgm:spPr/>
    </dgm:pt>
    <dgm:pt modelId="{858F2ED0-05AD-472C-9974-EA2FCD172A51}" type="pres">
      <dgm:prSet presAssocID="{8CF4F40D-9B32-4C54-B869-CE990159E27F}" presName="rootConnector" presStyleLbl="node2" presStyleIdx="0" presStyleCnt="2"/>
      <dgm:spPr/>
    </dgm:pt>
    <dgm:pt modelId="{2A291717-D6B9-466E-9AA2-F82A44AEB09E}" type="pres">
      <dgm:prSet presAssocID="{8CF4F40D-9B32-4C54-B869-CE990159E27F}" presName="hierChild4" presStyleCnt="0"/>
      <dgm:spPr/>
    </dgm:pt>
    <dgm:pt modelId="{2898C2C7-9BF1-4B77-B1A4-BE910061A9C2}" type="pres">
      <dgm:prSet presAssocID="{6CE5108E-D83A-429D-883A-3D13B89A954B}" presName="Name37" presStyleLbl="parChTrans1D3" presStyleIdx="0" presStyleCnt="2"/>
      <dgm:spPr/>
    </dgm:pt>
    <dgm:pt modelId="{F13DF660-ACFC-4F0E-81A4-22EA6A7137A6}" type="pres">
      <dgm:prSet presAssocID="{72B60BE2-53A1-48EE-A541-6FE326D6055B}" presName="hierRoot2" presStyleCnt="0">
        <dgm:presLayoutVars>
          <dgm:hierBranch val="init"/>
        </dgm:presLayoutVars>
      </dgm:prSet>
      <dgm:spPr/>
    </dgm:pt>
    <dgm:pt modelId="{775A5C81-437B-468F-9F6D-361B09B2C6EA}" type="pres">
      <dgm:prSet presAssocID="{72B60BE2-53A1-48EE-A541-6FE326D6055B}" presName="rootComposite" presStyleCnt="0"/>
      <dgm:spPr/>
    </dgm:pt>
    <dgm:pt modelId="{A0CF6C1D-DC90-4CF1-98C9-B96331857276}" type="pres">
      <dgm:prSet presAssocID="{72B60BE2-53A1-48EE-A541-6FE326D6055B}" presName="rootText" presStyleLbl="node3" presStyleIdx="0" presStyleCnt="2">
        <dgm:presLayoutVars>
          <dgm:chPref val="3"/>
        </dgm:presLayoutVars>
      </dgm:prSet>
      <dgm:spPr/>
    </dgm:pt>
    <dgm:pt modelId="{5493DA53-3960-47A2-8FC1-9B219DFF1002}" type="pres">
      <dgm:prSet presAssocID="{72B60BE2-53A1-48EE-A541-6FE326D6055B}" presName="rootConnector" presStyleLbl="node3" presStyleIdx="0" presStyleCnt="2"/>
      <dgm:spPr/>
    </dgm:pt>
    <dgm:pt modelId="{B60FFB0A-99C7-4210-9A0C-75439D0CB060}" type="pres">
      <dgm:prSet presAssocID="{72B60BE2-53A1-48EE-A541-6FE326D6055B}" presName="hierChild4" presStyleCnt="0"/>
      <dgm:spPr/>
    </dgm:pt>
    <dgm:pt modelId="{78E2548F-259F-40A8-BD90-EDD5F5712383}" type="pres">
      <dgm:prSet presAssocID="{3FE396AA-7B43-4F32-A13A-FEDC7031C73A}" presName="Name37" presStyleLbl="parChTrans1D4" presStyleIdx="0" presStyleCnt="4"/>
      <dgm:spPr/>
    </dgm:pt>
    <dgm:pt modelId="{A263E3EB-7F41-42A3-8E97-652A171CBFEC}" type="pres">
      <dgm:prSet presAssocID="{865829D7-175A-4443-8816-2B61F12B327D}" presName="hierRoot2" presStyleCnt="0">
        <dgm:presLayoutVars>
          <dgm:hierBranch val="init"/>
        </dgm:presLayoutVars>
      </dgm:prSet>
      <dgm:spPr/>
    </dgm:pt>
    <dgm:pt modelId="{D00E509E-EE01-42F0-BD7C-D33D384E6A9F}" type="pres">
      <dgm:prSet presAssocID="{865829D7-175A-4443-8816-2B61F12B327D}" presName="rootComposite" presStyleCnt="0"/>
      <dgm:spPr/>
    </dgm:pt>
    <dgm:pt modelId="{A577FEB8-BF1D-4BE1-BD97-6835DCB9FA0E}" type="pres">
      <dgm:prSet presAssocID="{865829D7-175A-4443-8816-2B61F12B327D}" presName="rootText" presStyleLbl="node4" presStyleIdx="0" presStyleCnt="4">
        <dgm:presLayoutVars>
          <dgm:chPref val="3"/>
        </dgm:presLayoutVars>
      </dgm:prSet>
      <dgm:spPr/>
    </dgm:pt>
    <dgm:pt modelId="{11B0031E-30F7-42E7-AA9E-66046B9F28FA}" type="pres">
      <dgm:prSet presAssocID="{865829D7-175A-4443-8816-2B61F12B327D}" presName="rootConnector" presStyleLbl="node4" presStyleIdx="0" presStyleCnt="4"/>
      <dgm:spPr/>
    </dgm:pt>
    <dgm:pt modelId="{C2FC7F2B-A697-4C44-AE78-A65EC47576BC}" type="pres">
      <dgm:prSet presAssocID="{865829D7-175A-4443-8816-2B61F12B327D}" presName="hierChild4" presStyleCnt="0"/>
      <dgm:spPr/>
    </dgm:pt>
    <dgm:pt modelId="{BC3A7A5E-80DB-4E2A-99B1-7282E850E343}" type="pres">
      <dgm:prSet presAssocID="{CBAD7EDB-3FF7-4CFF-BFD3-381E56ABA422}" presName="Name37" presStyleLbl="parChTrans1D4" presStyleIdx="1" presStyleCnt="4"/>
      <dgm:spPr/>
    </dgm:pt>
    <dgm:pt modelId="{4041E24E-6C88-4711-814D-33C931AF081C}" type="pres">
      <dgm:prSet presAssocID="{33925B7C-0458-422E-ABC3-3FC3D00F2AB0}" presName="hierRoot2" presStyleCnt="0">
        <dgm:presLayoutVars>
          <dgm:hierBranch val="init"/>
        </dgm:presLayoutVars>
      </dgm:prSet>
      <dgm:spPr/>
    </dgm:pt>
    <dgm:pt modelId="{505557E0-F586-43A7-B4D5-9F4FFC99EA94}" type="pres">
      <dgm:prSet presAssocID="{33925B7C-0458-422E-ABC3-3FC3D00F2AB0}" presName="rootComposite" presStyleCnt="0"/>
      <dgm:spPr/>
    </dgm:pt>
    <dgm:pt modelId="{AA7CF24E-04DE-4F27-A8D3-233686E3B4EA}" type="pres">
      <dgm:prSet presAssocID="{33925B7C-0458-422E-ABC3-3FC3D00F2AB0}" presName="rootText" presStyleLbl="node4" presStyleIdx="1" presStyleCnt="4">
        <dgm:presLayoutVars>
          <dgm:chPref val="3"/>
        </dgm:presLayoutVars>
      </dgm:prSet>
      <dgm:spPr/>
    </dgm:pt>
    <dgm:pt modelId="{DA5BB42E-8E29-48A7-8F42-91169B284C29}" type="pres">
      <dgm:prSet presAssocID="{33925B7C-0458-422E-ABC3-3FC3D00F2AB0}" presName="rootConnector" presStyleLbl="node4" presStyleIdx="1" presStyleCnt="4"/>
      <dgm:spPr/>
    </dgm:pt>
    <dgm:pt modelId="{06E85025-7D0F-4291-813C-BA65FBF00EC1}" type="pres">
      <dgm:prSet presAssocID="{33925B7C-0458-422E-ABC3-3FC3D00F2AB0}" presName="hierChild4" presStyleCnt="0"/>
      <dgm:spPr/>
    </dgm:pt>
    <dgm:pt modelId="{68995394-22A7-42A3-91FA-9C493CEC4783}" type="pres">
      <dgm:prSet presAssocID="{33925B7C-0458-422E-ABC3-3FC3D00F2AB0}" presName="hierChild5" presStyleCnt="0"/>
      <dgm:spPr/>
    </dgm:pt>
    <dgm:pt modelId="{439B70B5-0BDC-4AA6-9E7F-38B396872D08}" type="pres">
      <dgm:prSet presAssocID="{865829D7-175A-4443-8816-2B61F12B327D}" presName="hierChild5" presStyleCnt="0"/>
      <dgm:spPr/>
    </dgm:pt>
    <dgm:pt modelId="{1C4CC758-3D21-4EDA-97AC-382214F33A5C}" type="pres">
      <dgm:prSet presAssocID="{0A8DDD3C-5D01-41B5-B081-7ED7849097C9}" presName="Name37" presStyleLbl="parChTrans1D4" presStyleIdx="2" presStyleCnt="4"/>
      <dgm:spPr/>
    </dgm:pt>
    <dgm:pt modelId="{1A6DD6C3-D07E-4849-9097-1985E90D1BC5}" type="pres">
      <dgm:prSet presAssocID="{2F785851-A33D-41AB-AE6F-86CB558AAF0C}" presName="hierRoot2" presStyleCnt="0">
        <dgm:presLayoutVars>
          <dgm:hierBranch val="init"/>
        </dgm:presLayoutVars>
      </dgm:prSet>
      <dgm:spPr/>
    </dgm:pt>
    <dgm:pt modelId="{2BC52231-7167-4541-A7C3-AAD8AD3ACC55}" type="pres">
      <dgm:prSet presAssocID="{2F785851-A33D-41AB-AE6F-86CB558AAF0C}" presName="rootComposite" presStyleCnt="0"/>
      <dgm:spPr/>
    </dgm:pt>
    <dgm:pt modelId="{474997FC-33E4-4B02-94AF-464EB9A1A290}" type="pres">
      <dgm:prSet presAssocID="{2F785851-A33D-41AB-AE6F-86CB558AAF0C}" presName="rootText" presStyleLbl="node4" presStyleIdx="2" presStyleCnt="4">
        <dgm:presLayoutVars>
          <dgm:chPref val="3"/>
        </dgm:presLayoutVars>
      </dgm:prSet>
      <dgm:spPr/>
    </dgm:pt>
    <dgm:pt modelId="{BABB89D3-1A0F-4FF1-836F-E2BF8738866C}" type="pres">
      <dgm:prSet presAssocID="{2F785851-A33D-41AB-AE6F-86CB558AAF0C}" presName="rootConnector" presStyleLbl="node4" presStyleIdx="2" presStyleCnt="4"/>
      <dgm:spPr/>
    </dgm:pt>
    <dgm:pt modelId="{DB36CA9B-C7C3-4605-95AB-48C121A7BF18}" type="pres">
      <dgm:prSet presAssocID="{2F785851-A33D-41AB-AE6F-86CB558AAF0C}" presName="hierChild4" presStyleCnt="0"/>
      <dgm:spPr/>
    </dgm:pt>
    <dgm:pt modelId="{87136BCB-FFF0-4C93-9FB4-CFBC38ACEBDF}" type="pres">
      <dgm:prSet presAssocID="{1556545E-80AF-427F-867F-03C749B89516}" presName="Name37" presStyleLbl="parChTrans1D4" presStyleIdx="3" presStyleCnt="4"/>
      <dgm:spPr/>
    </dgm:pt>
    <dgm:pt modelId="{F85744D9-67F2-4AC0-A136-617C8E8C186C}" type="pres">
      <dgm:prSet presAssocID="{19A40DEC-670F-4785-94C7-1B362AC32306}" presName="hierRoot2" presStyleCnt="0">
        <dgm:presLayoutVars>
          <dgm:hierBranch val="init"/>
        </dgm:presLayoutVars>
      </dgm:prSet>
      <dgm:spPr/>
    </dgm:pt>
    <dgm:pt modelId="{15D3CED1-0EB3-4AC5-B0A2-DE8D2FFFD497}" type="pres">
      <dgm:prSet presAssocID="{19A40DEC-670F-4785-94C7-1B362AC32306}" presName="rootComposite" presStyleCnt="0"/>
      <dgm:spPr/>
    </dgm:pt>
    <dgm:pt modelId="{A5486B7C-F855-4AF3-943C-070D5D5EED49}" type="pres">
      <dgm:prSet presAssocID="{19A40DEC-670F-4785-94C7-1B362AC32306}" presName="rootText" presStyleLbl="node4" presStyleIdx="3" presStyleCnt="4">
        <dgm:presLayoutVars>
          <dgm:chPref val="3"/>
        </dgm:presLayoutVars>
      </dgm:prSet>
      <dgm:spPr/>
    </dgm:pt>
    <dgm:pt modelId="{18B1E03F-24B4-453B-B6D0-B14B6E315B5B}" type="pres">
      <dgm:prSet presAssocID="{19A40DEC-670F-4785-94C7-1B362AC32306}" presName="rootConnector" presStyleLbl="node4" presStyleIdx="3" presStyleCnt="4"/>
      <dgm:spPr/>
    </dgm:pt>
    <dgm:pt modelId="{699C5264-B5BB-4DF3-8EAD-70BB382A8264}" type="pres">
      <dgm:prSet presAssocID="{19A40DEC-670F-4785-94C7-1B362AC32306}" presName="hierChild4" presStyleCnt="0"/>
      <dgm:spPr/>
    </dgm:pt>
    <dgm:pt modelId="{F17674F6-6DA4-4FC9-90F9-DC75D96B1147}" type="pres">
      <dgm:prSet presAssocID="{19A40DEC-670F-4785-94C7-1B362AC32306}" presName="hierChild5" presStyleCnt="0"/>
      <dgm:spPr/>
    </dgm:pt>
    <dgm:pt modelId="{382EE513-903A-4AB4-9204-357FB6FC0FB8}" type="pres">
      <dgm:prSet presAssocID="{2F785851-A33D-41AB-AE6F-86CB558AAF0C}" presName="hierChild5" presStyleCnt="0"/>
      <dgm:spPr/>
    </dgm:pt>
    <dgm:pt modelId="{54D005E6-7399-433A-994C-9FE4473CCD7E}" type="pres">
      <dgm:prSet presAssocID="{72B60BE2-53A1-48EE-A541-6FE326D6055B}" presName="hierChild5" presStyleCnt="0"/>
      <dgm:spPr/>
    </dgm:pt>
    <dgm:pt modelId="{A4B725A9-2B11-4965-A629-47D17990BC2A}" type="pres">
      <dgm:prSet presAssocID="{8CF4F40D-9B32-4C54-B869-CE990159E27F}" presName="hierChild5" presStyleCnt="0"/>
      <dgm:spPr/>
    </dgm:pt>
    <dgm:pt modelId="{80A4493E-9E86-4389-A870-46899E1C1729}" type="pres">
      <dgm:prSet presAssocID="{2B8CDD5A-D8B2-4A38-A55F-D6616680D9BE}" presName="Name37" presStyleLbl="parChTrans1D2" presStyleIdx="1" presStyleCnt="2"/>
      <dgm:spPr/>
    </dgm:pt>
    <dgm:pt modelId="{34D86131-8BFF-4946-B6C6-96689DF93D3B}" type="pres">
      <dgm:prSet presAssocID="{C1AA9422-8048-489C-9ABB-61797F1D8E15}" presName="hierRoot2" presStyleCnt="0">
        <dgm:presLayoutVars>
          <dgm:hierBranch val="init"/>
        </dgm:presLayoutVars>
      </dgm:prSet>
      <dgm:spPr/>
    </dgm:pt>
    <dgm:pt modelId="{055A1D42-B899-438F-9BC5-DF9BA07DED86}" type="pres">
      <dgm:prSet presAssocID="{C1AA9422-8048-489C-9ABB-61797F1D8E15}" presName="rootComposite" presStyleCnt="0"/>
      <dgm:spPr/>
    </dgm:pt>
    <dgm:pt modelId="{5735365A-4611-41B8-B6FF-E87F99163A4A}" type="pres">
      <dgm:prSet presAssocID="{C1AA9422-8048-489C-9ABB-61797F1D8E15}" presName="rootText" presStyleLbl="node2" presStyleIdx="1" presStyleCnt="2">
        <dgm:presLayoutVars>
          <dgm:chPref val="3"/>
        </dgm:presLayoutVars>
      </dgm:prSet>
      <dgm:spPr/>
    </dgm:pt>
    <dgm:pt modelId="{514CA4C2-8E3E-41E5-9182-E182EDB54727}" type="pres">
      <dgm:prSet presAssocID="{C1AA9422-8048-489C-9ABB-61797F1D8E15}" presName="rootConnector" presStyleLbl="node2" presStyleIdx="1" presStyleCnt="2"/>
      <dgm:spPr/>
    </dgm:pt>
    <dgm:pt modelId="{4B0775F5-F731-4867-9C44-B5A6DC65749E}" type="pres">
      <dgm:prSet presAssocID="{C1AA9422-8048-489C-9ABB-61797F1D8E15}" presName="hierChild4" presStyleCnt="0"/>
      <dgm:spPr/>
    </dgm:pt>
    <dgm:pt modelId="{E11E6D0D-7C81-4582-9124-66784DB19EBA}" type="pres">
      <dgm:prSet presAssocID="{9E93AE85-A514-4209-90F7-2AD6CBCA0869}" presName="Name37" presStyleLbl="parChTrans1D3" presStyleIdx="1" presStyleCnt="2"/>
      <dgm:spPr/>
    </dgm:pt>
    <dgm:pt modelId="{C10F096A-4193-4C97-9D5E-13DB5FCED7F0}" type="pres">
      <dgm:prSet presAssocID="{4A172FD6-18DD-4518-996E-9B65E251F56E}" presName="hierRoot2" presStyleCnt="0">
        <dgm:presLayoutVars>
          <dgm:hierBranch val="init"/>
        </dgm:presLayoutVars>
      </dgm:prSet>
      <dgm:spPr/>
    </dgm:pt>
    <dgm:pt modelId="{2571788E-B4A6-425E-AF2F-9B39AB90700B}" type="pres">
      <dgm:prSet presAssocID="{4A172FD6-18DD-4518-996E-9B65E251F56E}" presName="rootComposite" presStyleCnt="0"/>
      <dgm:spPr/>
    </dgm:pt>
    <dgm:pt modelId="{0E9A1DFB-E205-41BC-B99D-8E89F8950DD4}" type="pres">
      <dgm:prSet presAssocID="{4A172FD6-18DD-4518-996E-9B65E251F56E}" presName="rootText" presStyleLbl="node3" presStyleIdx="1" presStyleCnt="2">
        <dgm:presLayoutVars>
          <dgm:chPref val="3"/>
        </dgm:presLayoutVars>
      </dgm:prSet>
      <dgm:spPr/>
    </dgm:pt>
    <dgm:pt modelId="{304656E0-C1B1-4F4A-92F8-3792960C6F1E}" type="pres">
      <dgm:prSet presAssocID="{4A172FD6-18DD-4518-996E-9B65E251F56E}" presName="rootConnector" presStyleLbl="node3" presStyleIdx="1" presStyleCnt="2"/>
      <dgm:spPr/>
    </dgm:pt>
    <dgm:pt modelId="{16FE4414-96AD-4ECC-A2B7-880B8DB601CD}" type="pres">
      <dgm:prSet presAssocID="{4A172FD6-18DD-4518-996E-9B65E251F56E}" presName="hierChild4" presStyleCnt="0"/>
      <dgm:spPr/>
    </dgm:pt>
    <dgm:pt modelId="{4B75DB0A-A62C-4C57-9542-B1D3176FE443}" type="pres">
      <dgm:prSet presAssocID="{4A172FD6-18DD-4518-996E-9B65E251F56E}" presName="hierChild5" presStyleCnt="0"/>
      <dgm:spPr/>
    </dgm:pt>
    <dgm:pt modelId="{8D8E2FC7-4D31-4922-B30E-C287AA535858}" type="pres">
      <dgm:prSet presAssocID="{C1AA9422-8048-489C-9ABB-61797F1D8E15}" presName="hierChild5" presStyleCnt="0"/>
      <dgm:spPr/>
    </dgm:pt>
    <dgm:pt modelId="{D413C58E-9362-44E7-9CD1-897BF6291C3B}" type="pres">
      <dgm:prSet presAssocID="{9658FD75-C733-459B-8D8E-BD62341A28B2}" presName="hierChild3" presStyleCnt="0"/>
      <dgm:spPr/>
    </dgm:pt>
  </dgm:ptLst>
  <dgm:cxnLst>
    <dgm:cxn modelId="{7B679E02-B789-4AA2-9681-98D9AFAA9D0E}" type="presOf" srcId="{C1AA9422-8048-489C-9ABB-61797F1D8E15}" destId="{514CA4C2-8E3E-41E5-9182-E182EDB54727}" srcOrd="1" destOrd="0" presId="urn:microsoft.com/office/officeart/2005/8/layout/orgChart1"/>
    <dgm:cxn modelId="{45F32A09-F958-4238-844F-26CB0D32AB2B}" type="presOf" srcId="{19A40DEC-670F-4785-94C7-1B362AC32306}" destId="{A5486B7C-F855-4AF3-943C-070D5D5EED49}" srcOrd="0" destOrd="0" presId="urn:microsoft.com/office/officeart/2005/8/layout/orgChart1"/>
    <dgm:cxn modelId="{955EDC09-BE74-4CB4-B934-A4A78C17C5C5}" type="presOf" srcId="{72B60BE2-53A1-48EE-A541-6FE326D6055B}" destId="{5493DA53-3960-47A2-8FC1-9B219DFF1002}" srcOrd="1" destOrd="0" presId="urn:microsoft.com/office/officeart/2005/8/layout/orgChart1"/>
    <dgm:cxn modelId="{8B99A20B-3155-4F78-88D8-45BF149A430E}" srcId="{9658FD75-C733-459B-8D8E-BD62341A28B2}" destId="{8CF4F40D-9B32-4C54-B869-CE990159E27F}" srcOrd="0" destOrd="0" parTransId="{386C3F85-B52C-4BD5-BB9B-BF0F9F9BCEF5}" sibTransId="{2DADB579-05EC-44D7-AEF4-C9087A4EA896}"/>
    <dgm:cxn modelId="{1B2C8D1A-0BD1-4EBE-91EE-96FB5BE034EB}" type="presOf" srcId="{CBAD7EDB-3FF7-4CFF-BFD3-381E56ABA422}" destId="{BC3A7A5E-80DB-4E2A-99B1-7282E850E343}" srcOrd="0" destOrd="0" presId="urn:microsoft.com/office/officeart/2005/8/layout/orgChart1"/>
    <dgm:cxn modelId="{7445B51B-F62B-4FDA-B865-17FFCB79DB32}" type="presOf" srcId="{33925B7C-0458-422E-ABC3-3FC3D00F2AB0}" destId="{AA7CF24E-04DE-4F27-A8D3-233686E3B4EA}" srcOrd="0" destOrd="0" presId="urn:microsoft.com/office/officeart/2005/8/layout/orgChart1"/>
    <dgm:cxn modelId="{941AE926-BF6A-4456-9438-D091CB805643}" type="presOf" srcId="{1556545E-80AF-427F-867F-03C749B89516}" destId="{87136BCB-FFF0-4C93-9FB4-CFBC38ACEBDF}" srcOrd="0" destOrd="0" presId="urn:microsoft.com/office/officeart/2005/8/layout/orgChart1"/>
    <dgm:cxn modelId="{13FBB02A-FDAD-4152-9FD0-496A6EB65170}" type="presOf" srcId="{9658FD75-C733-459B-8D8E-BD62341A28B2}" destId="{0BCE2CD4-3CA3-4AD2-BAEA-670FE33C3BC5}" srcOrd="0" destOrd="0" presId="urn:microsoft.com/office/officeart/2005/8/layout/orgChart1"/>
    <dgm:cxn modelId="{B25EBD33-4595-4817-B5B9-04DECB746A9A}" srcId="{C1AA9422-8048-489C-9ABB-61797F1D8E15}" destId="{4A172FD6-18DD-4518-996E-9B65E251F56E}" srcOrd="0" destOrd="0" parTransId="{9E93AE85-A514-4209-90F7-2AD6CBCA0869}" sibTransId="{DE010C30-2D25-4D37-A9FD-99F9D8D4F389}"/>
    <dgm:cxn modelId="{6CB4C446-D09B-44B6-831A-1B9D18908480}" srcId="{72B60BE2-53A1-48EE-A541-6FE326D6055B}" destId="{2F785851-A33D-41AB-AE6F-86CB558AAF0C}" srcOrd="1" destOrd="0" parTransId="{0A8DDD3C-5D01-41B5-B081-7ED7849097C9}" sibTransId="{ADC06D80-F49C-4ED0-A89B-10DF13D232ED}"/>
    <dgm:cxn modelId="{0E965C51-96D5-4124-BB54-04C047B8AB64}" type="presOf" srcId="{303BA5D7-6B4A-4479-BE22-A3F70DA2A46C}" destId="{3E1D6A98-517A-43FB-9193-EB06019B6EF2}" srcOrd="0" destOrd="0" presId="urn:microsoft.com/office/officeart/2005/8/layout/orgChart1"/>
    <dgm:cxn modelId="{42F5F053-87AA-4B6F-AFAB-0BF00C664393}" type="presOf" srcId="{8CF4F40D-9B32-4C54-B869-CE990159E27F}" destId="{858F2ED0-05AD-472C-9974-EA2FCD172A51}" srcOrd="1" destOrd="0" presId="urn:microsoft.com/office/officeart/2005/8/layout/orgChart1"/>
    <dgm:cxn modelId="{F4D75562-3795-4EBE-BF84-C308B55741F6}" srcId="{2F785851-A33D-41AB-AE6F-86CB558AAF0C}" destId="{19A40DEC-670F-4785-94C7-1B362AC32306}" srcOrd="0" destOrd="0" parTransId="{1556545E-80AF-427F-867F-03C749B89516}" sibTransId="{3AEA3170-B4C4-47EC-ACA1-B1C335C4E85C}"/>
    <dgm:cxn modelId="{EAE2AE68-DFF8-4A77-BA53-36F181CF66C4}" type="presOf" srcId="{72B60BE2-53A1-48EE-A541-6FE326D6055B}" destId="{A0CF6C1D-DC90-4CF1-98C9-B96331857276}" srcOrd="0" destOrd="0" presId="urn:microsoft.com/office/officeart/2005/8/layout/orgChart1"/>
    <dgm:cxn modelId="{FE597D69-264D-4DBA-BB6A-AC06E5AE33EF}" srcId="{303BA5D7-6B4A-4479-BE22-A3F70DA2A46C}" destId="{9658FD75-C733-459B-8D8E-BD62341A28B2}" srcOrd="0" destOrd="0" parTransId="{1859CA6C-59DD-4D09-952E-D74C712C3C59}" sibTransId="{A84262B3-0DB6-4E9B-8366-F92C34FB1742}"/>
    <dgm:cxn modelId="{EF1EFD6A-BD0F-4CDE-A34B-75F6BD0FE407}" type="presOf" srcId="{2F785851-A33D-41AB-AE6F-86CB558AAF0C}" destId="{BABB89D3-1A0F-4FF1-836F-E2BF8738866C}" srcOrd="1" destOrd="0" presId="urn:microsoft.com/office/officeart/2005/8/layout/orgChart1"/>
    <dgm:cxn modelId="{443C2481-6378-4F1E-BE50-E6A29BD9C281}" type="presOf" srcId="{C1AA9422-8048-489C-9ABB-61797F1D8E15}" destId="{5735365A-4611-41B8-B6FF-E87F99163A4A}" srcOrd="0" destOrd="0" presId="urn:microsoft.com/office/officeart/2005/8/layout/orgChart1"/>
    <dgm:cxn modelId="{6AE7D481-2EAB-4E9E-8A43-21224EA5AAC8}" type="presOf" srcId="{9658FD75-C733-459B-8D8E-BD62341A28B2}" destId="{4A5CBFC6-720D-484C-A242-68E024E36330}" srcOrd="1" destOrd="0" presId="urn:microsoft.com/office/officeart/2005/8/layout/orgChart1"/>
    <dgm:cxn modelId="{2ABB3388-0B6C-451D-A270-E35CC5401F89}" type="presOf" srcId="{2F785851-A33D-41AB-AE6F-86CB558AAF0C}" destId="{474997FC-33E4-4B02-94AF-464EB9A1A290}" srcOrd="0" destOrd="0" presId="urn:microsoft.com/office/officeart/2005/8/layout/orgChart1"/>
    <dgm:cxn modelId="{F6DBC296-A10D-49BA-A7A8-4579474B47DC}" type="presOf" srcId="{386C3F85-B52C-4BD5-BB9B-BF0F9F9BCEF5}" destId="{DCD1E0A5-0680-4296-B17F-1788A420B111}" srcOrd="0" destOrd="0" presId="urn:microsoft.com/office/officeart/2005/8/layout/orgChart1"/>
    <dgm:cxn modelId="{9066C59C-7A39-4396-BA6A-9A67C8DBCD38}" type="presOf" srcId="{9E93AE85-A514-4209-90F7-2AD6CBCA0869}" destId="{E11E6D0D-7C81-4582-9124-66784DB19EBA}" srcOrd="0" destOrd="0" presId="urn:microsoft.com/office/officeart/2005/8/layout/orgChart1"/>
    <dgm:cxn modelId="{A1BA89B0-E4A5-4C11-9BA1-819BED2870D3}" srcId="{9658FD75-C733-459B-8D8E-BD62341A28B2}" destId="{C1AA9422-8048-489C-9ABB-61797F1D8E15}" srcOrd="1" destOrd="0" parTransId="{2B8CDD5A-D8B2-4A38-A55F-D6616680D9BE}" sibTransId="{BEC1B16F-A786-4088-A271-08792C504F23}"/>
    <dgm:cxn modelId="{BE99CBB3-77BF-454A-AA9A-F42E55384491}" srcId="{8CF4F40D-9B32-4C54-B869-CE990159E27F}" destId="{72B60BE2-53A1-48EE-A541-6FE326D6055B}" srcOrd="0" destOrd="0" parTransId="{6CE5108E-D83A-429D-883A-3D13B89A954B}" sibTransId="{DADC0CFA-3C3D-4564-B9BB-A48DC583D07B}"/>
    <dgm:cxn modelId="{DAB882BF-9D69-48A6-8E0A-3F9C9CF5B6E4}" srcId="{72B60BE2-53A1-48EE-A541-6FE326D6055B}" destId="{865829D7-175A-4443-8816-2B61F12B327D}" srcOrd="0" destOrd="0" parTransId="{3FE396AA-7B43-4F32-A13A-FEDC7031C73A}" sibTransId="{7C04F86D-7B61-41C9-89B6-914B818952E4}"/>
    <dgm:cxn modelId="{0A23A8BF-78E6-4C52-B7BF-3F725AD2ED29}" type="presOf" srcId="{0A8DDD3C-5D01-41B5-B081-7ED7849097C9}" destId="{1C4CC758-3D21-4EDA-97AC-382214F33A5C}" srcOrd="0" destOrd="0" presId="urn:microsoft.com/office/officeart/2005/8/layout/orgChart1"/>
    <dgm:cxn modelId="{1777E5C5-109E-458D-9CFA-090133562DD0}" type="presOf" srcId="{3FE396AA-7B43-4F32-A13A-FEDC7031C73A}" destId="{78E2548F-259F-40A8-BD90-EDD5F5712383}" srcOrd="0" destOrd="0" presId="urn:microsoft.com/office/officeart/2005/8/layout/orgChart1"/>
    <dgm:cxn modelId="{CEC08ECB-0168-4055-809A-F5D35B5416B8}" type="presOf" srcId="{8CF4F40D-9B32-4C54-B869-CE990159E27F}" destId="{2F5D82B0-B768-4E20-BE08-CDF130B24BBB}" srcOrd="0" destOrd="0" presId="urn:microsoft.com/office/officeart/2005/8/layout/orgChart1"/>
    <dgm:cxn modelId="{D1F4E3D3-313D-4BAD-AA5B-4E5CE687F516}" srcId="{865829D7-175A-4443-8816-2B61F12B327D}" destId="{33925B7C-0458-422E-ABC3-3FC3D00F2AB0}" srcOrd="0" destOrd="0" parTransId="{CBAD7EDB-3FF7-4CFF-BFD3-381E56ABA422}" sibTransId="{2E44EE2D-D970-43C0-BFB9-29D41FA3A69A}"/>
    <dgm:cxn modelId="{917FEEDA-F46D-4D08-85DD-165D5E922AE4}" type="presOf" srcId="{4A172FD6-18DD-4518-996E-9B65E251F56E}" destId="{0E9A1DFB-E205-41BC-B99D-8E89F8950DD4}" srcOrd="0" destOrd="0" presId="urn:microsoft.com/office/officeart/2005/8/layout/orgChart1"/>
    <dgm:cxn modelId="{265FD5EA-E708-4D55-B1DB-26DBC99DE994}" type="presOf" srcId="{19A40DEC-670F-4785-94C7-1B362AC32306}" destId="{18B1E03F-24B4-453B-B6D0-B14B6E315B5B}" srcOrd="1" destOrd="0" presId="urn:microsoft.com/office/officeart/2005/8/layout/orgChart1"/>
    <dgm:cxn modelId="{81338EEC-4AB9-43AD-8083-5613F4C3E39C}" type="presOf" srcId="{2B8CDD5A-D8B2-4A38-A55F-D6616680D9BE}" destId="{80A4493E-9E86-4389-A870-46899E1C1729}" srcOrd="0" destOrd="0" presId="urn:microsoft.com/office/officeart/2005/8/layout/orgChart1"/>
    <dgm:cxn modelId="{9802C7ED-6823-45B0-913A-35E65727B5AD}" type="presOf" srcId="{4A172FD6-18DD-4518-996E-9B65E251F56E}" destId="{304656E0-C1B1-4F4A-92F8-3792960C6F1E}" srcOrd="1" destOrd="0" presId="urn:microsoft.com/office/officeart/2005/8/layout/orgChart1"/>
    <dgm:cxn modelId="{5E1A73F4-60FA-44E6-89BB-57D5E18163C7}" type="presOf" srcId="{33925B7C-0458-422E-ABC3-3FC3D00F2AB0}" destId="{DA5BB42E-8E29-48A7-8F42-91169B284C29}" srcOrd="1" destOrd="0" presId="urn:microsoft.com/office/officeart/2005/8/layout/orgChart1"/>
    <dgm:cxn modelId="{FED618FC-94D9-45F0-BB88-BEB81ACA9756}" type="presOf" srcId="{865829D7-175A-4443-8816-2B61F12B327D}" destId="{11B0031E-30F7-42E7-AA9E-66046B9F28FA}" srcOrd="1" destOrd="0" presId="urn:microsoft.com/office/officeart/2005/8/layout/orgChart1"/>
    <dgm:cxn modelId="{A80389FC-1273-4FAA-BE73-BFD61143F5D0}" type="presOf" srcId="{6CE5108E-D83A-429D-883A-3D13B89A954B}" destId="{2898C2C7-9BF1-4B77-B1A4-BE910061A9C2}" srcOrd="0" destOrd="0" presId="urn:microsoft.com/office/officeart/2005/8/layout/orgChart1"/>
    <dgm:cxn modelId="{1E3C80FF-93BF-457E-9F8C-1545CB356755}" type="presOf" srcId="{865829D7-175A-4443-8816-2B61F12B327D}" destId="{A577FEB8-BF1D-4BE1-BD97-6835DCB9FA0E}" srcOrd="0" destOrd="0" presId="urn:microsoft.com/office/officeart/2005/8/layout/orgChart1"/>
    <dgm:cxn modelId="{D49F2E51-CEE2-4AE3-BF20-2D35979BFFCA}" type="presParOf" srcId="{3E1D6A98-517A-43FB-9193-EB06019B6EF2}" destId="{8584836C-618A-4DBF-B02F-14147715920F}" srcOrd="0" destOrd="0" presId="urn:microsoft.com/office/officeart/2005/8/layout/orgChart1"/>
    <dgm:cxn modelId="{47F103B2-478E-4375-A804-BCFBABECDE05}" type="presParOf" srcId="{8584836C-618A-4DBF-B02F-14147715920F}" destId="{FC37D055-3E6A-4EE2-B66A-847AB86B37D9}" srcOrd="0" destOrd="0" presId="urn:microsoft.com/office/officeart/2005/8/layout/orgChart1"/>
    <dgm:cxn modelId="{F16E5DFF-4887-441B-BB54-B948B857C64D}" type="presParOf" srcId="{FC37D055-3E6A-4EE2-B66A-847AB86B37D9}" destId="{0BCE2CD4-3CA3-4AD2-BAEA-670FE33C3BC5}" srcOrd="0" destOrd="0" presId="urn:microsoft.com/office/officeart/2005/8/layout/orgChart1"/>
    <dgm:cxn modelId="{6241E3F0-524E-474A-B4CA-5F47E191E623}" type="presParOf" srcId="{FC37D055-3E6A-4EE2-B66A-847AB86B37D9}" destId="{4A5CBFC6-720D-484C-A242-68E024E36330}" srcOrd="1" destOrd="0" presId="urn:microsoft.com/office/officeart/2005/8/layout/orgChart1"/>
    <dgm:cxn modelId="{EA6CA5D0-B641-4168-A9F2-85767C1B8DF3}" type="presParOf" srcId="{8584836C-618A-4DBF-B02F-14147715920F}" destId="{91BB6962-C660-4D7D-9C56-CA5CAB558FE5}" srcOrd="1" destOrd="0" presId="urn:microsoft.com/office/officeart/2005/8/layout/orgChart1"/>
    <dgm:cxn modelId="{D1DB1384-A324-46CB-B0B1-703AD59A5507}" type="presParOf" srcId="{91BB6962-C660-4D7D-9C56-CA5CAB558FE5}" destId="{DCD1E0A5-0680-4296-B17F-1788A420B111}" srcOrd="0" destOrd="0" presId="urn:microsoft.com/office/officeart/2005/8/layout/orgChart1"/>
    <dgm:cxn modelId="{309DB4E0-2B60-4E51-8F74-2E2DEF66EB79}" type="presParOf" srcId="{91BB6962-C660-4D7D-9C56-CA5CAB558FE5}" destId="{9BEDD7FE-8A5B-4FCC-84BB-3C23683D7B98}" srcOrd="1" destOrd="0" presId="urn:microsoft.com/office/officeart/2005/8/layout/orgChart1"/>
    <dgm:cxn modelId="{F1DA4BAA-75DF-4439-9241-E3B0FE3BF8D1}" type="presParOf" srcId="{9BEDD7FE-8A5B-4FCC-84BB-3C23683D7B98}" destId="{79CF0519-14B4-4FB9-A5D7-379AD3D84374}" srcOrd="0" destOrd="0" presId="urn:microsoft.com/office/officeart/2005/8/layout/orgChart1"/>
    <dgm:cxn modelId="{B2FF99E1-B73D-4D3E-B500-113D17203BCE}" type="presParOf" srcId="{79CF0519-14B4-4FB9-A5D7-379AD3D84374}" destId="{2F5D82B0-B768-4E20-BE08-CDF130B24BBB}" srcOrd="0" destOrd="0" presId="urn:microsoft.com/office/officeart/2005/8/layout/orgChart1"/>
    <dgm:cxn modelId="{F3315A22-97CD-42DF-880E-3A1A940D52D2}" type="presParOf" srcId="{79CF0519-14B4-4FB9-A5D7-379AD3D84374}" destId="{858F2ED0-05AD-472C-9974-EA2FCD172A51}" srcOrd="1" destOrd="0" presId="urn:microsoft.com/office/officeart/2005/8/layout/orgChart1"/>
    <dgm:cxn modelId="{706C2828-9D71-40D0-8A3C-14B9AF8EE990}" type="presParOf" srcId="{9BEDD7FE-8A5B-4FCC-84BB-3C23683D7B98}" destId="{2A291717-D6B9-466E-9AA2-F82A44AEB09E}" srcOrd="1" destOrd="0" presId="urn:microsoft.com/office/officeart/2005/8/layout/orgChart1"/>
    <dgm:cxn modelId="{B76639DE-C17B-4B0A-8C6F-7F268D63C279}" type="presParOf" srcId="{2A291717-D6B9-466E-9AA2-F82A44AEB09E}" destId="{2898C2C7-9BF1-4B77-B1A4-BE910061A9C2}" srcOrd="0" destOrd="0" presId="urn:microsoft.com/office/officeart/2005/8/layout/orgChart1"/>
    <dgm:cxn modelId="{2B1834CE-E7FA-4E0A-A60E-F2EE70B4997E}" type="presParOf" srcId="{2A291717-D6B9-466E-9AA2-F82A44AEB09E}" destId="{F13DF660-ACFC-4F0E-81A4-22EA6A7137A6}" srcOrd="1" destOrd="0" presId="urn:microsoft.com/office/officeart/2005/8/layout/orgChart1"/>
    <dgm:cxn modelId="{D9BE920B-F55A-43E3-BACD-B50E4AC7F75F}" type="presParOf" srcId="{F13DF660-ACFC-4F0E-81A4-22EA6A7137A6}" destId="{775A5C81-437B-468F-9F6D-361B09B2C6EA}" srcOrd="0" destOrd="0" presId="urn:microsoft.com/office/officeart/2005/8/layout/orgChart1"/>
    <dgm:cxn modelId="{95E66DCA-6D1B-4457-A387-EADA15B73DFB}" type="presParOf" srcId="{775A5C81-437B-468F-9F6D-361B09B2C6EA}" destId="{A0CF6C1D-DC90-4CF1-98C9-B96331857276}" srcOrd="0" destOrd="0" presId="urn:microsoft.com/office/officeart/2005/8/layout/orgChart1"/>
    <dgm:cxn modelId="{4A99AF52-58D4-46EA-93A5-B5696411683B}" type="presParOf" srcId="{775A5C81-437B-468F-9F6D-361B09B2C6EA}" destId="{5493DA53-3960-47A2-8FC1-9B219DFF1002}" srcOrd="1" destOrd="0" presId="urn:microsoft.com/office/officeart/2005/8/layout/orgChart1"/>
    <dgm:cxn modelId="{B0897969-BE10-4611-B479-B6A483DD52A5}" type="presParOf" srcId="{F13DF660-ACFC-4F0E-81A4-22EA6A7137A6}" destId="{B60FFB0A-99C7-4210-9A0C-75439D0CB060}" srcOrd="1" destOrd="0" presId="urn:microsoft.com/office/officeart/2005/8/layout/orgChart1"/>
    <dgm:cxn modelId="{AB7E465A-EE17-4729-B6E4-C852474E310C}" type="presParOf" srcId="{B60FFB0A-99C7-4210-9A0C-75439D0CB060}" destId="{78E2548F-259F-40A8-BD90-EDD5F5712383}" srcOrd="0" destOrd="0" presId="urn:microsoft.com/office/officeart/2005/8/layout/orgChart1"/>
    <dgm:cxn modelId="{81FAEAFE-DB51-41AE-9947-31F0B9B3A897}" type="presParOf" srcId="{B60FFB0A-99C7-4210-9A0C-75439D0CB060}" destId="{A263E3EB-7F41-42A3-8E97-652A171CBFEC}" srcOrd="1" destOrd="0" presId="urn:microsoft.com/office/officeart/2005/8/layout/orgChart1"/>
    <dgm:cxn modelId="{855E6C57-3CC1-4ACB-9BCB-81C89B91ADF4}" type="presParOf" srcId="{A263E3EB-7F41-42A3-8E97-652A171CBFEC}" destId="{D00E509E-EE01-42F0-BD7C-D33D384E6A9F}" srcOrd="0" destOrd="0" presId="urn:microsoft.com/office/officeart/2005/8/layout/orgChart1"/>
    <dgm:cxn modelId="{0FC52450-DCCB-411F-BA95-7D89B7FEC247}" type="presParOf" srcId="{D00E509E-EE01-42F0-BD7C-D33D384E6A9F}" destId="{A577FEB8-BF1D-4BE1-BD97-6835DCB9FA0E}" srcOrd="0" destOrd="0" presId="urn:microsoft.com/office/officeart/2005/8/layout/orgChart1"/>
    <dgm:cxn modelId="{3C05D8AD-9B55-4AC4-ABF2-9EC08EDE292D}" type="presParOf" srcId="{D00E509E-EE01-42F0-BD7C-D33D384E6A9F}" destId="{11B0031E-30F7-42E7-AA9E-66046B9F28FA}" srcOrd="1" destOrd="0" presId="urn:microsoft.com/office/officeart/2005/8/layout/orgChart1"/>
    <dgm:cxn modelId="{A1F1A96B-D071-4F42-B730-F23D2BBD97F7}" type="presParOf" srcId="{A263E3EB-7F41-42A3-8E97-652A171CBFEC}" destId="{C2FC7F2B-A697-4C44-AE78-A65EC47576BC}" srcOrd="1" destOrd="0" presId="urn:microsoft.com/office/officeart/2005/8/layout/orgChart1"/>
    <dgm:cxn modelId="{F7A052AB-B8F4-423F-B429-82EDB2F137D5}" type="presParOf" srcId="{C2FC7F2B-A697-4C44-AE78-A65EC47576BC}" destId="{BC3A7A5E-80DB-4E2A-99B1-7282E850E343}" srcOrd="0" destOrd="0" presId="urn:microsoft.com/office/officeart/2005/8/layout/orgChart1"/>
    <dgm:cxn modelId="{D85AB165-4821-4DF0-B100-35C860BDFFCA}" type="presParOf" srcId="{C2FC7F2B-A697-4C44-AE78-A65EC47576BC}" destId="{4041E24E-6C88-4711-814D-33C931AF081C}" srcOrd="1" destOrd="0" presId="urn:microsoft.com/office/officeart/2005/8/layout/orgChart1"/>
    <dgm:cxn modelId="{0269574F-B4F8-4728-AF40-2F6087F3D9D8}" type="presParOf" srcId="{4041E24E-6C88-4711-814D-33C931AF081C}" destId="{505557E0-F586-43A7-B4D5-9F4FFC99EA94}" srcOrd="0" destOrd="0" presId="urn:microsoft.com/office/officeart/2005/8/layout/orgChart1"/>
    <dgm:cxn modelId="{F4C19E33-F23A-4D33-889F-2DCF6FB8EA70}" type="presParOf" srcId="{505557E0-F586-43A7-B4D5-9F4FFC99EA94}" destId="{AA7CF24E-04DE-4F27-A8D3-233686E3B4EA}" srcOrd="0" destOrd="0" presId="urn:microsoft.com/office/officeart/2005/8/layout/orgChart1"/>
    <dgm:cxn modelId="{59CA5066-E382-4D22-AACF-A32F4939B126}" type="presParOf" srcId="{505557E0-F586-43A7-B4D5-9F4FFC99EA94}" destId="{DA5BB42E-8E29-48A7-8F42-91169B284C29}" srcOrd="1" destOrd="0" presId="urn:microsoft.com/office/officeart/2005/8/layout/orgChart1"/>
    <dgm:cxn modelId="{476A75ED-122E-4E7E-BC1C-5B30DE52F1CC}" type="presParOf" srcId="{4041E24E-6C88-4711-814D-33C931AF081C}" destId="{06E85025-7D0F-4291-813C-BA65FBF00EC1}" srcOrd="1" destOrd="0" presId="urn:microsoft.com/office/officeart/2005/8/layout/orgChart1"/>
    <dgm:cxn modelId="{FEE43246-995E-4841-8CB6-BC268533D503}" type="presParOf" srcId="{4041E24E-6C88-4711-814D-33C931AF081C}" destId="{68995394-22A7-42A3-91FA-9C493CEC4783}" srcOrd="2" destOrd="0" presId="urn:microsoft.com/office/officeart/2005/8/layout/orgChart1"/>
    <dgm:cxn modelId="{06817728-E2DB-4281-B385-2B1E4C5DF443}" type="presParOf" srcId="{A263E3EB-7F41-42A3-8E97-652A171CBFEC}" destId="{439B70B5-0BDC-4AA6-9E7F-38B396872D08}" srcOrd="2" destOrd="0" presId="urn:microsoft.com/office/officeart/2005/8/layout/orgChart1"/>
    <dgm:cxn modelId="{DCE8B163-1ECB-4167-B563-BDFBED4A659E}" type="presParOf" srcId="{B60FFB0A-99C7-4210-9A0C-75439D0CB060}" destId="{1C4CC758-3D21-4EDA-97AC-382214F33A5C}" srcOrd="2" destOrd="0" presId="urn:microsoft.com/office/officeart/2005/8/layout/orgChart1"/>
    <dgm:cxn modelId="{97164066-9894-4464-AA39-175ADA220DC2}" type="presParOf" srcId="{B60FFB0A-99C7-4210-9A0C-75439D0CB060}" destId="{1A6DD6C3-D07E-4849-9097-1985E90D1BC5}" srcOrd="3" destOrd="0" presId="urn:microsoft.com/office/officeart/2005/8/layout/orgChart1"/>
    <dgm:cxn modelId="{0D249C80-0F00-4E2C-94C3-2ADFE3AC9580}" type="presParOf" srcId="{1A6DD6C3-D07E-4849-9097-1985E90D1BC5}" destId="{2BC52231-7167-4541-A7C3-AAD8AD3ACC55}" srcOrd="0" destOrd="0" presId="urn:microsoft.com/office/officeart/2005/8/layout/orgChart1"/>
    <dgm:cxn modelId="{3C7D262A-94DF-4332-BE69-DB4AC8C2FC53}" type="presParOf" srcId="{2BC52231-7167-4541-A7C3-AAD8AD3ACC55}" destId="{474997FC-33E4-4B02-94AF-464EB9A1A290}" srcOrd="0" destOrd="0" presId="urn:microsoft.com/office/officeart/2005/8/layout/orgChart1"/>
    <dgm:cxn modelId="{30E138EA-D59B-4C49-997E-B56642B8A0B0}" type="presParOf" srcId="{2BC52231-7167-4541-A7C3-AAD8AD3ACC55}" destId="{BABB89D3-1A0F-4FF1-836F-E2BF8738866C}" srcOrd="1" destOrd="0" presId="urn:microsoft.com/office/officeart/2005/8/layout/orgChart1"/>
    <dgm:cxn modelId="{0C1D0C7F-3FCD-469C-AD95-DDE80B8763D1}" type="presParOf" srcId="{1A6DD6C3-D07E-4849-9097-1985E90D1BC5}" destId="{DB36CA9B-C7C3-4605-95AB-48C121A7BF18}" srcOrd="1" destOrd="0" presId="urn:microsoft.com/office/officeart/2005/8/layout/orgChart1"/>
    <dgm:cxn modelId="{3A9349BE-B80D-435C-AB51-E7CF06FFB1A6}" type="presParOf" srcId="{DB36CA9B-C7C3-4605-95AB-48C121A7BF18}" destId="{87136BCB-FFF0-4C93-9FB4-CFBC38ACEBDF}" srcOrd="0" destOrd="0" presId="urn:microsoft.com/office/officeart/2005/8/layout/orgChart1"/>
    <dgm:cxn modelId="{55AAA9EC-7980-493D-92A2-CA3C07585791}" type="presParOf" srcId="{DB36CA9B-C7C3-4605-95AB-48C121A7BF18}" destId="{F85744D9-67F2-4AC0-A136-617C8E8C186C}" srcOrd="1" destOrd="0" presId="urn:microsoft.com/office/officeart/2005/8/layout/orgChart1"/>
    <dgm:cxn modelId="{939DDEB3-B474-489A-9723-02126D842461}" type="presParOf" srcId="{F85744D9-67F2-4AC0-A136-617C8E8C186C}" destId="{15D3CED1-0EB3-4AC5-B0A2-DE8D2FFFD497}" srcOrd="0" destOrd="0" presId="urn:microsoft.com/office/officeart/2005/8/layout/orgChart1"/>
    <dgm:cxn modelId="{46269A02-6FFF-4830-BB5A-1351752B461A}" type="presParOf" srcId="{15D3CED1-0EB3-4AC5-B0A2-DE8D2FFFD497}" destId="{A5486B7C-F855-4AF3-943C-070D5D5EED49}" srcOrd="0" destOrd="0" presId="urn:microsoft.com/office/officeart/2005/8/layout/orgChart1"/>
    <dgm:cxn modelId="{91A65CD6-E903-4CC5-8466-B5BAD2E84FB1}" type="presParOf" srcId="{15D3CED1-0EB3-4AC5-B0A2-DE8D2FFFD497}" destId="{18B1E03F-24B4-453B-B6D0-B14B6E315B5B}" srcOrd="1" destOrd="0" presId="urn:microsoft.com/office/officeart/2005/8/layout/orgChart1"/>
    <dgm:cxn modelId="{6E3385C4-769F-4E6C-AEBC-DF076DF1733B}" type="presParOf" srcId="{F85744D9-67F2-4AC0-A136-617C8E8C186C}" destId="{699C5264-B5BB-4DF3-8EAD-70BB382A8264}" srcOrd="1" destOrd="0" presId="urn:microsoft.com/office/officeart/2005/8/layout/orgChart1"/>
    <dgm:cxn modelId="{34F5AE16-FCC4-427D-A0CB-830858E6A782}" type="presParOf" srcId="{F85744D9-67F2-4AC0-A136-617C8E8C186C}" destId="{F17674F6-6DA4-4FC9-90F9-DC75D96B1147}" srcOrd="2" destOrd="0" presId="urn:microsoft.com/office/officeart/2005/8/layout/orgChart1"/>
    <dgm:cxn modelId="{E2487468-B4A7-483B-91D8-A4FC7CF7449F}" type="presParOf" srcId="{1A6DD6C3-D07E-4849-9097-1985E90D1BC5}" destId="{382EE513-903A-4AB4-9204-357FB6FC0FB8}" srcOrd="2" destOrd="0" presId="urn:microsoft.com/office/officeart/2005/8/layout/orgChart1"/>
    <dgm:cxn modelId="{C7FA41C4-17E6-412D-8BCE-3F9E4104DB81}" type="presParOf" srcId="{F13DF660-ACFC-4F0E-81A4-22EA6A7137A6}" destId="{54D005E6-7399-433A-994C-9FE4473CCD7E}" srcOrd="2" destOrd="0" presId="urn:microsoft.com/office/officeart/2005/8/layout/orgChart1"/>
    <dgm:cxn modelId="{3EA0562E-042D-4D94-9642-CBE4121D0C50}" type="presParOf" srcId="{9BEDD7FE-8A5B-4FCC-84BB-3C23683D7B98}" destId="{A4B725A9-2B11-4965-A629-47D17990BC2A}" srcOrd="2" destOrd="0" presId="urn:microsoft.com/office/officeart/2005/8/layout/orgChart1"/>
    <dgm:cxn modelId="{09F76044-8B87-4ECE-9270-AFB432512687}" type="presParOf" srcId="{91BB6962-C660-4D7D-9C56-CA5CAB558FE5}" destId="{80A4493E-9E86-4389-A870-46899E1C1729}" srcOrd="2" destOrd="0" presId="urn:microsoft.com/office/officeart/2005/8/layout/orgChart1"/>
    <dgm:cxn modelId="{8D0B28A0-F308-44E1-BF98-130466311811}" type="presParOf" srcId="{91BB6962-C660-4D7D-9C56-CA5CAB558FE5}" destId="{34D86131-8BFF-4946-B6C6-96689DF93D3B}" srcOrd="3" destOrd="0" presId="urn:microsoft.com/office/officeart/2005/8/layout/orgChart1"/>
    <dgm:cxn modelId="{C179A3DC-C802-4A76-9A75-7D28F45C3144}" type="presParOf" srcId="{34D86131-8BFF-4946-B6C6-96689DF93D3B}" destId="{055A1D42-B899-438F-9BC5-DF9BA07DED86}" srcOrd="0" destOrd="0" presId="urn:microsoft.com/office/officeart/2005/8/layout/orgChart1"/>
    <dgm:cxn modelId="{3425D0DE-3669-49D1-B95B-25B3090F5271}" type="presParOf" srcId="{055A1D42-B899-438F-9BC5-DF9BA07DED86}" destId="{5735365A-4611-41B8-B6FF-E87F99163A4A}" srcOrd="0" destOrd="0" presId="urn:microsoft.com/office/officeart/2005/8/layout/orgChart1"/>
    <dgm:cxn modelId="{C28BE8DE-B56E-443C-84A1-4988B6D8ED39}" type="presParOf" srcId="{055A1D42-B899-438F-9BC5-DF9BA07DED86}" destId="{514CA4C2-8E3E-41E5-9182-E182EDB54727}" srcOrd="1" destOrd="0" presId="urn:microsoft.com/office/officeart/2005/8/layout/orgChart1"/>
    <dgm:cxn modelId="{C6525009-8F04-401D-B9B4-13BADE6762B3}" type="presParOf" srcId="{34D86131-8BFF-4946-B6C6-96689DF93D3B}" destId="{4B0775F5-F731-4867-9C44-B5A6DC65749E}" srcOrd="1" destOrd="0" presId="urn:microsoft.com/office/officeart/2005/8/layout/orgChart1"/>
    <dgm:cxn modelId="{20293627-9948-4A50-9CF4-55C83DEA6BD4}" type="presParOf" srcId="{4B0775F5-F731-4867-9C44-B5A6DC65749E}" destId="{E11E6D0D-7C81-4582-9124-66784DB19EBA}" srcOrd="0" destOrd="0" presId="urn:microsoft.com/office/officeart/2005/8/layout/orgChart1"/>
    <dgm:cxn modelId="{44055335-B1A4-4B14-8D1C-884D74DB793C}" type="presParOf" srcId="{4B0775F5-F731-4867-9C44-B5A6DC65749E}" destId="{C10F096A-4193-4C97-9D5E-13DB5FCED7F0}" srcOrd="1" destOrd="0" presId="urn:microsoft.com/office/officeart/2005/8/layout/orgChart1"/>
    <dgm:cxn modelId="{443CD2D8-6126-48A0-8C05-259C2C032F01}" type="presParOf" srcId="{C10F096A-4193-4C97-9D5E-13DB5FCED7F0}" destId="{2571788E-B4A6-425E-AF2F-9B39AB90700B}" srcOrd="0" destOrd="0" presId="urn:microsoft.com/office/officeart/2005/8/layout/orgChart1"/>
    <dgm:cxn modelId="{46600ACF-E7ED-4E74-80EE-A22B1323DE11}" type="presParOf" srcId="{2571788E-B4A6-425E-AF2F-9B39AB90700B}" destId="{0E9A1DFB-E205-41BC-B99D-8E89F8950DD4}" srcOrd="0" destOrd="0" presId="urn:microsoft.com/office/officeart/2005/8/layout/orgChart1"/>
    <dgm:cxn modelId="{2080D56E-5E3E-4906-A042-4C7B67FED973}" type="presParOf" srcId="{2571788E-B4A6-425E-AF2F-9B39AB90700B}" destId="{304656E0-C1B1-4F4A-92F8-3792960C6F1E}" srcOrd="1" destOrd="0" presId="urn:microsoft.com/office/officeart/2005/8/layout/orgChart1"/>
    <dgm:cxn modelId="{2088A055-7C24-4BDA-A17D-DAA6F67BEDE7}" type="presParOf" srcId="{C10F096A-4193-4C97-9D5E-13DB5FCED7F0}" destId="{16FE4414-96AD-4ECC-A2B7-880B8DB601CD}" srcOrd="1" destOrd="0" presId="urn:microsoft.com/office/officeart/2005/8/layout/orgChart1"/>
    <dgm:cxn modelId="{D15A1D2B-EBE7-4B74-ABDB-942DC4E881A5}" type="presParOf" srcId="{C10F096A-4193-4C97-9D5E-13DB5FCED7F0}" destId="{4B75DB0A-A62C-4C57-9542-B1D3176FE443}" srcOrd="2" destOrd="0" presId="urn:microsoft.com/office/officeart/2005/8/layout/orgChart1"/>
    <dgm:cxn modelId="{19530775-98D4-4C40-82D9-F9A62A95CE1C}" type="presParOf" srcId="{34D86131-8BFF-4946-B6C6-96689DF93D3B}" destId="{8D8E2FC7-4D31-4922-B30E-C287AA535858}" srcOrd="2" destOrd="0" presId="urn:microsoft.com/office/officeart/2005/8/layout/orgChart1"/>
    <dgm:cxn modelId="{3469C9FE-F2C1-4C6B-923D-33593AAFC01F}" type="presParOf" srcId="{8584836C-618A-4DBF-B02F-14147715920F}" destId="{D413C58E-9362-44E7-9CD1-897BF6291C3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6D0D-7C81-4582-9124-66784DB19EBA}">
      <dsp:nvSpPr>
        <dsp:cNvPr id="0" name=""/>
        <dsp:cNvSpPr/>
      </dsp:nvSpPr>
      <dsp:spPr>
        <a:xfrm>
          <a:off x="1852342" y="75465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493E-9E86-4389-A870-46899E1C1729}">
      <dsp:nvSpPr>
        <dsp:cNvPr id="0" name=""/>
        <dsp:cNvSpPr/>
      </dsp:nvSpPr>
      <dsp:spPr>
        <a:xfrm>
          <a:off x="1724521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36BCB-FFF0-4C93-9FB4-CFBC38ACEBDF}">
      <dsp:nvSpPr>
        <dsp:cNvPr id="0" name=""/>
        <dsp:cNvSpPr/>
      </dsp:nvSpPr>
      <dsp:spPr>
        <a:xfrm>
          <a:off x="1475116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CC758-3D21-4EDA-97AC-382214F33A5C}">
      <dsp:nvSpPr>
        <dsp:cNvPr id="0" name=""/>
        <dsp:cNvSpPr/>
      </dsp:nvSpPr>
      <dsp:spPr>
        <a:xfrm>
          <a:off x="1347295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468"/>
              </a:lnTo>
              <a:lnTo>
                <a:pt x="377226" y="65468"/>
              </a:lnTo>
              <a:lnTo>
                <a:pt x="377226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7A5E-80DB-4E2A-99B1-7282E850E343}">
      <dsp:nvSpPr>
        <dsp:cNvPr id="0" name=""/>
        <dsp:cNvSpPr/>
      </dsp:nvSpPr>
      <dsp:spPr>
        <a:xfrm>
          <a:off x="720663" y="1640044"/>
          <a:ext cx="93527" cy="286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816"/>
              </a:lnTo>
              <a:lnTo>
                <a:pt x="93527" y="28681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2548F-259F-40A8-BD90-EDD5F5712383}">
      <dsp:nvSpPr>
        <dsp:cNvPr id="0" name=""/>
        <dsp:cNvSpPr/>
      </dsp:nvSpPr>
      <dsp:spPr>
        <a:xfrm>
          <a:off x="970069" y="119734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C2C7-9BF1-4B77-B1A4-BE910061A9C2}">
      <dsp:nvSpPr>
        <dsp:cNvPr id="0" name=""/>
        <dsp:cNvSpPr/>
      </dsp:nvSpPr>
      <dsp:spPr>
        <a:xfrm>
          <a:off x="1301575" y="754654"/>
          <a:ext cx="91440" cy="1309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09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1E0A5-0680-4296-B17F-1788A420B111}">
      <dsp:nvSpPr>
        <dsp:cNvPr id="0" name=""/>
        <dsp:cNvSpPr/>
      </dsp:nvSpPr>
      <dsp:spPr>
        <a:xfrm>
          <a:off x="1347295" y="311959"/>
          <a:ext cx="377226" cy="130937"/>
        </a:xfrm>
        <a:custGeom>
          <a:avLst/>
          <a:gdLst/>
          <a:ahLst/>
          <a:cxnLst/>
          <a:rect l="0" t="0" r="0" b="0"/>
          <a:pathLst>
            <a:path>
              <a:moveTo>
                <a:pt x="377226" y="0"/>
              </a:moveTo>
              <a:lnTo>
                <a:pt x="377226" y="65468"/>
              </a:lnTo>
              <a:lnTo>
                <a:pt x="0" y="65468"/>
              </a:lnTo>
              <a:lnTo>
                <a:pt x="0" y="1309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E2CD4-3CA3-4AD2-BAEA-670FE33C3BC5}">
      <dsp:nvSpPr>
        <dsp:cNvPr id="0" name=""/>
        <dsp:cNvSpPr/>
      </dsp:nvSpPr>
      <dsp:spPr>
        <a:xfrm>
          <a:off x="1412764" y="20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12 Patients</a:t>
          </a:r>
        </a:p>
      </dsp:txBody>
      <dsp:txXfrm>
        <a:off x="1412764" y="202"/>
        <a:ext cx="623514" cy="311757"/>
      </dsp:txXfrm>
    </dsp:sp>
    <dsp:sp modelId="{2F5D82B0-B768-4E20-BE08-CDF130B24BBB}">
      <dsp:nvSpPr>
        <dsp:cNvPr id="0" name=""/>
        <dsp:cNvSpPr/>
      </dsp:nvSpPr>
      <dsp:spPr>
        <a:xfrm>
          <a:off x="1035538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&gt;1 Response</a:t>
          </a:r>
        </a:p>
      </dsp:txBody>
      <dsp:txXfrm>
        <a:off x="1035538" y="442897"/>
        <a:ext cx="623514" cy="311757"/>
      </dsp:txXfrm>
    </dsp:sp>
    <dsp:sp modelId="{A0CF6C1D-DC90-4CF1-98C9-B96331857276}">
      <dsp:nvSpPr>
        <dsp:cNvPr id="0" name=""/>
        <dsp:cNvSpPr/>
      </dsp:nvSpPr>
      <dsp:spPr>
        <a:xfrm>
          <a:off x="1035538" y="885592"/>
          <a:ext cx="623514" cy="311757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23 More Patients</a:t>
          </a:r>
        </a:p>
      </dsp:txBody>
      <dsp:txXfrm>
        <a:off x="1035538" y="885592"/>
        <a:ext cx="623514" cy="311757"/>
      </dsp:txXfrm>
    </dsp:sp>
    <dsp:sp modelId="{A577FEB8-BF1D-4BE1-BD97-6835DCB9FA0E}">
      <dsp:nvSpPr>
        <dsp:cNvPr id="0" name=""/>
        <dsp:cNvSpPr/>
      </dsp:nvSpPr>
      <dsp:spPr>
        <a:xfrm>
          <a:off x="658312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&gt;5 Response</a:t>
          </a:r>
        </a:p>
      </dsp:txBody>
      <dsp:txXfrm>
        <a:off x="658312" y="1328287"/>
        <a:ext cx="623514" cy="311757"/>
      </dsp:txXfrm>
    </dsp:sp>
    <dsp:sp modelId="{AA7CF24E-04DE-4F27-A8D3-233686E3B4EA}">
      <dsp:nvSpPr>
        <dsp:cNvPr id="0" name=""/>
        <dsp:cNvSpPr/>
      </dsp:nvSpPr>
      <dsp:spPr>
        <a:xfrm>
          <a:off x="814190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Promising Drug</a:t>
          </a:r>
        </a:p>
      </dsp:txBody>
      <dsp:txXfrm>
        <a:off x="814190" y="1770982"/>
        <a:ext cx="623514" cy="311757"/>
      </dsp:txXfrm>
    </dsp:sp>
    <dsp:sp modelId="{474997FC-33E4-4B02-94AF-464EB9A1A290}">
      <dsp:nvSpPr>
        <dsp:cNvPr id="0" name=""/>
        <dsp:cNvSpPr/>
      </dsp:nvSpPr>
      <dsp:spPr>
        <a:xfrm>
          <a:off x="1412764" y="132828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≤5 Response</a:t>
          </a:r>
        </a:p>
      </dsp:txBody>
      <dsp:txXfrm>
        <a:off x="1412764" y="1328287"/>
        <a:ext cx="623514" cy="311757"/>
      </dsp:txXfrm>
    </dsp:sp>
    <dsp:sp modelId="{A5486B7C-F855-4AF3-943C-070D5D5EED49}">
      <dsp:nvSpPr>
        <dsp:cNvPr id="0" name=""/>
        <dsp:cNvSpPr/>
      </dsp:nvSpPr>
      <dsp:spPr>
        <a:xfrm>
          <a:off x="1568643" y="177098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Unpromising Drug</a:t>
          </a:r>
        </a:p>
      </dsp:txBody>
      <dsp:txXfrm>
        <a:off x="1568643" y="1770982"/>
        <a:ext cx="623514" cy="311757"/>
      </dsp:txXfrm>
    </dsp:sp>
    <dsp:sp modelId="{5735365A-4611-41B8-B6FF-E87F99163A4A}">
      <dsp:nvSpPr>
        <dsp:cNvPr id="0" name=""/>
        <dsp:cNvSpPr/>
      </dsp:nvSpPr>
      <dsp:spPr>
        <a:xfrm>
          <a:off x="1789990" y="442897"/>
          <a:ext cx="623514" cy="311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≤1 Response</a:t>
          </a:r>
        </a:p>
      </dsp:txBody>
      <dsp:txXfrm>
        <a:off x="1789990" y="442897"/>
        <a:ext cx="623514" cy="311757"/>
      </dsp:txXfrm>
    </dsp:sp>
    <dsp:sp modelId="{0E9A1DFB-E205-41BC-B99D-8E89F8950DD4}">
      <dsp:nvSpPr>
        <dsp:cNvPr id="0" name=""/>
        <dsp:cNvSpPr/>
      </dsp:nvSpPr>
      <dsp:spPr>
        <a:xfrm>
          <a:off x="1945869" y="885592"/>
          <a:ext cx="623514" cy="31175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Stop</a:t>
          </a:r>
        </a:p>
      </dsp:txBody>
      <dsp:txXfrm>
        <a:off x="1945869" y="885592"/>
        <a:ext cx="623514" cy="311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479811F6-1470-4568-803D-1674F2163193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F676B914-A96C-41EF-B0D6-1D3AF1625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02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9EA251DB-872F-4FAF-8D2D-66FA09AFFB50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2FFA2A2D-A761-4EFD-87F6-A2A976628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7C5870-7CC9-5842-BCD2-3CA219B9D2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B8D6613D-2C73-6148-92B3-8768EEDED5A2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7" name="Text Box 1">
            <a:extLst>
              <a:ext uri="{FF2B5EF4-FFF2-40B4-BE49-F238E27FC236}">
                <a16:creationId xmlns:a16="http://schemas.microsoft.com/office/drawing/2014/main" id="{293098AB-6D81-C143-AB19-3EDC6A76E6F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96975" y="704850"/>
            <a:ext cx="4640263" cy="34813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AC505193-D627-B246-B97B-46E2B499292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03263" y="4410075"/>
            <a:ext cx="5627687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17640" anchor="ctr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Baekmuk Gulim" charset="0"/>
              <a:cs typeface="Baekmuk 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6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9E1C10-4869-4441-A1A8-2A62B68E917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7410F7-32A1-5C46-BEF5-D99952C959AC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4097" name="Text Box 1">
            <a:extLst>
              <a:ext uri="{FF2B5EF4-FFF2-40B4-BE49-F238E27FC236}">
                <a16:creationId xmlns:a16="http://schemas.microsoft.com/office/drawing/2014/main" id="{FD4B3BF7-B9C0-844B-896B-4239392FCD5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96975" y="704850"/>
            <a:ext cx="4640263" cy="34813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476AD218-A9A3-9743-93B9-CDA3C6D96A3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03263" y="4410075"/>
            <a:ext cx="5627687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tIns="17640" anchor="ctr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Baekmuk Gulim" charset="0"/>
              <a:cs typeface="Baekmuk Guli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4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A2A2D-A761-4EFD-87F6-A2A9766289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7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this Bayesian Basket example, there are three different arms on the same trial depicted. The leftmost arm starts out as a TB trial based on the investigators’ weighing of prior data and stays that way throughout the trial. The middle arm starts out rather uncertain about the biomarker-effect linkage but then learns that the signal is limited to the biomarker-positive population only. Finally, the rightmost arm starts with preliminary evidence that the biomarker-positive group would uniquely benefit from the therapy, but during the course of the trial, it becomes evident that all patients might benefit.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A2A2D-A761-4EFD-87F6-A2A9766289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A2A2D-A761-4EFD-87F6-A2A97662897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0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A2A2D-A761-4EFD-87F6-A2A97662897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5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BF99-75EE-CA46-8AE3-323C218C6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DDA56-4D9D-5245-A765-B8D35A332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E475D-B957-3242-A4E0-8E7B9CA6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D1FFA-1796-4347-8E5B-D46D46C4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4F06F-C963-4345-BFB2-774EDA3B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4E2F-BC0B-574C-82EF-69A03664B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9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D9A9-BC7A-794F-B8E0-24DF4E22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C88F8-0BE2-8E42-8ACB-EB63B3A74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210C8-2C68-B942-8130-21609C2D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B1B84-8108-934A-8267-3AFA26E5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A77A2-416C-6949-9CCE-9ED4D4D6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6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17D8A-16EF-7946-A60B-2B1F14C052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77B07-3EE3-E64B-8D03-F04BB7C76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803EF-15D8-3848-8D36-C8F1E93A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06642-74B7-D843-81D5-25DB6E65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1BE60-02A3-2246-86F0-FB8DECC87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20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86E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822575" y="1630363"/>
            <a:ext cx="8882063" cy="686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MSK_logo_simp_hor_r_rev_d.pd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36550" y="265113"/>
            <a:ext cx="2547938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675" y="222334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675" y="4691832"/>
            <a:ext cx="6400800" cy="130698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Date or Reference</a:t>
            </a:r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912633E-6982-4ABE-8B64-75119B2815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0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49" y="983048"/>
            <a:ext cx="8545707" cy="5176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Footer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CD8EEA-8C2F-4718-BCFB-045F9D8E3A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1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6525" y="117475"/>
            <a:ext cx="7923212" cy="5524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457200" y="6356350"/>
            <a:ext cx="2895600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3679825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E62D97-97B0-4BB6-876F-FDF75F282E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85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660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660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54013" y="6353175"/>
            <a:ext cx="2895600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C6D733-F646-482F-9857-71207B8B65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22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330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9306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33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130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FE913D-8A69-4142-B521-24D601474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20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986E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822575" y="1630363"/>
            <a:ext cx="8882063" cy="686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MSKCC_logo_hor_s_rev_rgb_150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85775" y="401638"/>
            <a:ext cx="2159000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786" y="2084800"/>
            <a:ext cx="7772400" cy="1470025"/>
          </a:xfrm>
        </p:spPr>
        <p:txBody>
          <a:bodyPr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C46A1E1-200E-407A-B226-D9E7932F8B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66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3949" y="89098"/>
            <a:ext cx="8545707" cy="685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025F0B-28A5-4102-889F-D96363FBCE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19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354013" y="88900"/>
            <a:ext cx="8545512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Corbel"/>
                <a:ea typeface="+mj-ea"/>
                <a:cs typeface="Corbel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9554" y="1135412"/>
            <a:ext cx="5111750" cy="46331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135412"/>
            <a:ext cx="3008313" cy="49981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7200" y="6354763"/>
            <a:ext cx="2792413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6B3CBD-24C1-4D05-B54E-FA06212739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8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DD5CE-7E57-F842-80AB-F30CA0EA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5038D-B685-1241-BFCD-BDEC5E18F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 baseline="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ECE3E-2CAE-EF4D-BD7C-B6245DF2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079A9-8AC1-D642-8F2F-24BFCCB6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BF850-E4A3-554F-94F2-8FA33DE3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12088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354013" y="88900"/>
            <a:ext cx="8545512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Corbel"/>
                <a:ea typeface="+mj-ea"/>
                <a:cs typeface="Corbel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5085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788988" y="6356350"/>
            <a:ext cx="2460625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F35EBF-31EF-4E6C-BC38-6175E7B147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4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D29D-4667-0944-8652-9F1ECD5B3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1990"/>
            <a:ext cx="6858000" cy="2388253"/>
          </a:xfrm>
          <a:prstGeom prst="rect">
            <a:avLst/>
          </a:prstGeo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1B579-A48E-424A-8F20-A1DEDAC87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692"/>
            <a:ext cx="6858000" cy="16556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18"/>
            </a:lvl1pPr>
            <a:lvl2pPr marL="403433" indent="0" algn="ctr">
              <a:buNone/>
              <a:defRPr sz="1765"/>
            </a:lvl2pPr>
            <a:lvl3pPr marL="806867" indent="0" algn="ctr">
              <a:buNone/>
              <a:defRPr sz="1588"/>
            </a:lvl3pPr>
            <a:lvl4pPr marL="1210300" indent="0" algn="ctr">
              <a:buNone/>
              <a:defRPr sz="1412"/>
            </a:lvl4pPr>
            <a:lvl5pPr marL="1613733" indent="0" algn="ctr">
              <a:buNone/>
              <a:defRPr sz="1412"/>
            </a:lvl5pPr>
            <a:lvl6pPr marL="2017166" indent="0" algn="ctr">
              <a:buNone/>
              <a:defRPr sz="1412"/>
            </a:lvl6pPr>
            <a:lvl7pPr marL="2420600" indent="0" algn="ctr">
              <a:buNone/>
              <a:defRPr sz="1412"/>
            </a:lvl7pPr>
            <a:lvl8pPr marL="2824033" indent="0" algn="ctr">
              <a:buNone/>
              <a:defRPr sz="1412"/>
            </a:lvl8pPr>
            <a:lvl9pPr marL="3227466" indent="0" algn="ctr">
              <a:buNone/>
              <a:defRPr sz="1412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96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ED93-671C-C64E-B858-C6385FE42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8" y="365593"/>
            <a:ext cx="7885545" cy="1325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D47FD-FEDA-224C-9AC1-8C11B3A85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28" y="1825159"/>
            <a:ext cx="7885545" cy="4352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5060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AB2D-EF03-6149-BF95-4805B4CB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5" y="1710298"/>
            <a:ext cx="7886989" cy="2851897"/>
          </a:xfrm>
          <a:prstGeom prst="rect">
            <a:avLst/>
          </a:prstGeom>
        </p:spPr>
        <p:txBody>
          <a:bodyPr anchor="b"/>
          <a:lstStyle>
            <a:lvl1pPr>
              <a:defRPr sz="52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5AF6F-FA83-4845-818A-FC007AC65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455" y="4588809"/>
            <a:ext cx="7886989" cy="1500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18"/>
            </a:lvl1pPr>
            <a:lvl2pPr marL="403433" indent="0">
              <a:buNone/>
              <a:defRPr sz="1765"/>
            </a:lvl2pPr>
            <a:lvl3pPr marL="806867" indent="0">
              <a:buNone/>
              <a:defRPr sz="1588"/>
            </a:lvl3pPr>
            <a:lvl4pPr marL="1210300" indent="0">
              <a:buNone/>
              <a:defRPr sz="1412"/>
            </a:lvl4pPr>
            <a:lvl5pPr marL="1613733" indent="0">
              <a:buNone/>
              <a:defRPr sz="1412"/>
            </a:lvl5pPr>
            <a:lvl6pPr marL="2017166" indent="0">
              <a:buNone/>
              <a:defRPr sz="1412"/>
            </a:lvl6pPr>
            <a:lvl7pPr marL="2420600" indent="0">
              <a:buNone/>
              <a:defRPr sz="1412"/>
            </a:lvl7pPr>
            <a:lvl8pPr marL="2824033" indent="0">
              <a:buNone/>
              <a:defRPr sz="1412"/>
            </a:lvl8pPr>
            <a:lvl9pPr marL="3227466" indent="0">
              <a:buNone/>
              <a:defRPr sz="1412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07272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0A3D-A76E-D149-92FC-F0944D200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8" y="365593"/>
            <a:ext cx="7885545" cy="1325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83E5F-3144-FB44-A1A6-B1C01C86F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227" y="1825159"/>
            <a:ext cx="3873500" cy="4352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E6639-C530-6849-BB27-F120C7026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1273" y="1825159"/>
            <a:ext cx="3873500" cy="4352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1808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DD3A-0A1A-D546-99D3-BF954DDD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7" y="365593"/>
            <a:ext cx="7886989" cy="1325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D4948-E772-5641-AEE7-8FEE51687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27" y="1680883"/>
            <a:ext cx="3869171" cy="8236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501F2-5CDF-7D4B-BDCC-28D94716D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27" y="2504515"/>
            <a:ext cx="3869171" cy="36853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A71A1-C6D5-C444-A174-5D1A6DDD9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727" y="1680883"/>
            <a:ext cx="3886489" cy="8236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18" b="1"/>
            </a:lvl1pPr>
            <a:lvl2pPr marL="403433" indent="0">
              <a:buNone/>
              <a:defRPr sz="1765" b="1"/>
            </a:lvl2pPr>
            <a:lvl3pPr marL="806867" indent="0">
              <a:buNone/>
              <a:defRPr sz="1588" b="1"/>
            </a:lvl3pPr>
            <a:lvl4pPr marL="1210300" indent="0">
              <a:buNone/>
              <a:defRPr sz="1412" b="1"/>
            </a:lvl4pPr>
            <a:lvl5pPr marL="1613733" indent="0">
              <a:buNone/>
              <a:defRPr sz="1412" b="1"/>
            </a:lvl5pPr>
            <a:lvl6pPr marL="2017166" indent="0">
              <a:buNone/>
              <a:defRPr sz="1412" b="1"/>
            </a:lvl6pPr>
            <a:lvl7pPr marL="2420600" indent="0">
              <a:buNone/>
              <a:defRPr sz="1412" b="1"/>
            </a:lvl7pPr>
            <a:lvl8pPr marL="2824033" indent="0">
              <a:buNone/>
              <a:defRPr sz="1412" b="1"/>
            </a:lvl8pPr>
            <a:lvl9pPr marL="3227466" indent="0">
              <a:buNone/>
              <a:defRPr sz="141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1F28D-5C20-B646-BC13-E8121AB7E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727" y="2504515"/>
            <a:ext cx="3886489" cy="36853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226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DEB2-AFA7-BC47-9625-33B976C5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8" y="365593"/>
            <a:ext cx="7885545" cy="1325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907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183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B363-7811-9747-B2D0-522CD13FB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7" y="456640"/>
            <a:ext cx="2949864" cy="1601041"/>
          </a:xfrm>
          <a:prstGeom prst="rect">
            <a:avLst/>
          </a:prstGeom>
        </p:spPr>
        <p:txBody>
          <a:bodyPr anchor="b"/>
          <a:lstStyle>
            <a:lvl1pPr>
              <a:defRPr sz="28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CCB4-5C1D-D543-A0F9-E17C713E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932" y="987519"/>
            <a:ext cx="4628285" cy="4873158"/>
          </a:xfrm>
          <a:prstGeom prst="rect">
            <a:avLst/>
          </a:prstGeom>
        </p:spPr>
        <p:txBody>
          <a:bodyPr/>
          <a:lstStyle>
            <a:lvl1pPr>
              <a:defRPr sz="2824"/>
            </a:lvl1pPr>
            <a:lvl2pPr>
              <a:defRPr sz="2471"/>
            </a:lvl2pPr>
            <a:lvl3pPr>
              <a:defRPr sz="2118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04419-B161-D647-AD28-3E82FF25E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27" y="2057681"/>
            <a:ext cx="2949864" cy="381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12"/>
            </a:lvl1pPr>
            <a:lvl2pPr marL="403433" indent="0">
              <a:buNone/>
              <a:defRPr sz="1235"/>
            </a:lvl2pPr>
            <a:lvl3pPr marL="806867" indent="0">
              <a:buNone/>
              <a:defRPr sz="1059"/>
            </a:lvl3pPr>
            <a:lvl4pPr marL="1210300" indent="0">
              <a:buNone/>
              <a:defRPr sz="882"/>
            </a:lvl4pPr>
            <a:lvl5pPr marL="1613733" indent="0">
              <a:buNone/>
              <a:defRPr sz="882"/>
            </a:lvl5pPr>
            <a:lvl6pPr marL="2017166" indent="0">
              <a:buNone/>
              <a:defRPr sz="882"/>
            </a:lvl6pPr>
            <a:lvl7pPr marL="2420600" indent="0">
              <a:buNone/>
              <a:defRPr sz="882"/>
            </a:lvl7pPr>
            <a:lvl8pPr marL="2824033" indent="0">
              <a:buNone/>
              <a:defRPr sz="882"/>
            </a:lvl8pPr>
            <a:lvl9pPr marL="3227466" indent="0">
              <a:buNone/>
              <a:defRPr sz="882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1229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659B-FED9-4540-B013-DCC64426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7" y="456640"/>
            <a:ext cx="2949864" cy="1601041"/>
          </a:xfrm>
          <a:prstGeom prst="rect">
            <a:avLst/>
          </a:prstGeom>
        </p:spPr>
        <p:txBody>
          <a:bodyPr anchor="b"/>
          <a:lstStyle>
            <a:lvl1pPr>
              <a:defRPr sz="28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9DC2D-7EBA-8041-814E-863B29DC3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932" y="987519"/>
            <a:ext cx="4628285" cy="4873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24"/>
            </a:lvl1pPr>
            <a:lvl2pPr marL="403433" indent="0">
              <a:buNone/>
              <a:defRPr sz="2471"/>
            </a:lvl2pPr>
            <a:lvl3pPr marL="806867" indent="0">
              <a:buNone/>
              <a:defRPr sz="2118"/>
            </a:lvl3pPr>
            <a:lvl4pPr marL="1210300" indent="0">
              <a:buNone/>
              <a:defRPr sz="1765"/>
            </a:lvl4pPr>
            <a:lvl5pPr marL="1613733" indent="0">
              <a:buNone/>
              <a:defRPr sz="1765"/>
            </a:lvl5pPr>
            <a:lvl6pPr marL="2017166" indent="0">
              <a:buNone/>
              <a:defRPr sz="1765"/>
            </a:lvl6pPr>
            <a:lvl7pPr marL="2420600" indent="0">
              <a:buNone/>
              <a:defRPr sz="1765"/>
            </a:lvl7pPr>
            <a:lvl8pPr marL="2824033" indent="0">
              <a:buNone/>
              <a:defRPr sz="1765"/>
            </a:lvl8pPr>
            <a:lvl9pPr marL="3227466" indent="0">
              <a:buNone/>
              <a:defRPr sz="176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DA435-9FC0-8643-8D40-A3DE6AA7F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227" y="2057681"/>
            <a:ext cx="2949864" cy="381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12"/>
            </a:lvl1pPr>
            <a:lvl2pPr marL="403433" indent="0">
              <a:buNone/>
              <a:defRPr sz="1235"/>
            </a:lvl2pPr>
            <a:lvl3pPr marL="806867" indent="0">
              <a:buNone/>
              <a:defRPr sz="1059"/>
            </a:lvl3pPr>
            <a:lvl4pPr marL="1210300" indent="0">
              <a:buNone/>
              <a:defRPr sz="882"/>
            </a:lvl4pPr>
            <a:lvl5pPr marL="1613733" indent="0">
              <a:buNone/>
              <a:defRPr sz="882"/>
            </a:lvl5pPr>
            <a:lvl6pPr marL="2017166" indent="0">
              <a:buNone/>
              <a:defRPr sz="882"/>
            </a:lvl6pPr>
            <a:lvl7pPr marL="2420600" indent="0">
              <a:buNone/>
              <a:defRPr sz="882"/>
            </a:lvl7pPr>
            <a:lvl8pPr marL="2824033" indent="0">
              <a:buNone/>
              <a:defRPr sz="882"/>
            </a:lvl8pPr>
            <a:lvl9pPr marL="3227466" indent="0">
              <a:buNone/>
              <a:defRPr sz="882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11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AF3A-BD42-B740-AEB2-DFC67D9A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E1CA1-5672-024B-9E22-89336C9DF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FCCA6-7B8C-F946-B378-1F0AF0F17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EDC0-F654-8C4D-843B-4D4C2EE3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83EEC-579B-CF46-A47A-E3D18EB4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52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11DF-BCEC-994D-B9AC-B14291AB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8" y="365593"/>
            <a:ext cx="7885545" cy="1325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7DB8E-4230-3449-95CC-2161427FC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9228" y="1825159"/>
            <a:ext cx="7885545" cy="4352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30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85BEF-EAD6-3547-A376-AE12E4DA7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387" y="365593"/>
            <a:ext cx="1971386" cy="58116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90248-E849-544E-BB4B-0DB8C274E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9228" y="365593"/>
            <a:ext cx="5775614" cy="5811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0941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F828-A967-E04C-BBC8-77E8B172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28" y="365593"/>
            <a:ext cx="7885545" cy="13250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464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4440-4BD9-2F48-AE0B-8C916EAC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911F0-AC34-8E42-AB2B-52B535AF4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C1AC9-B5DF-3646-A994-32912D8E6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FA6CC-DFDF-AA48-9DE2-54FE46DD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111CD-3D71-EB44-B37C-6FF9540C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C33A-C486-9648-850A-A4C7786D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2209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0C6B-83F0-CD49-ACA3-DF8FB7CF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ADCA-05E9-F34F-80EF-D80FC92A4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6DCAE-4AB4-3D4C-9435-3B3E76EED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B066B-4758-0243-BDD1-9C509659E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09E5B-D1A9-C640-9F2A-C10479250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4837C-B1F1-7944-AD16-95912160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2CF2B-B64E-8248-B9A9-B7DA0A9A2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69D62-FEED-364F-B5A9-7FFAC086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5464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FCEB-0F7D-4D4E-A90B-7A493B31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D6994-588D-9549-8930-702DB882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2D4DA-F00C-BA4D-9AE0-7274648F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8D291-5691-674C-AF5E-A3D25D6A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81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27CFD-348D-BB4B-8806-482F17D6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19CCC-F4A5-9D43-ADF3-B8F4DD45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44FF1-B584-F04D-BBC9-4755FEE1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CCAD-EBFE-764D-A67F-EB0F9193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5F4C-6320-924E-B838-15104DC38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B9F4C-8958-4649-B55F-CDDC312C7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E2BE3-8D9B-C840-A490-C39FBD82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451DB-8A11-DD4D-B44C-56B5CACC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51A57-69D0-D949-AF02-239464CA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9CD6-C06E-E448-958B-C59569FC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7D561-24D7-184A-ABE2-8C0148B0A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464C6-16FA-0B44-90C0-64F73F997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AF150-2DF2-C244-A273-81B1B7F0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5E65B-CE7F-064A-AA75-00909C92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65905-C0F9-8E48-9193-37FA4378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8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CA716-8DCB-9141-9E45-88E35F0E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CFDB2-CB27-9343-A05F-58ABB953D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DC9D1-0AFA-FA44-A9E7-00FBCB083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02E3E-084F-A84F-BDDA-C38AF3276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80C70-A7B5-DB42-B3B9-0B6941C91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C32CF-1A25-4759-B6AA-D10F13A7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0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>
    <p:cut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74700"/>
          </a:xfrm>
          <a:prstGeom prst="rect">
            <a:avLst/>
          </a:prstGeom>
          <a:solidFill>
            <a:srgbClr val="2986E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54013" y="88900"/>
            <a:ext cx="85455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4013" y="949325"/>
            <a:ext cx="8545512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0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Corbel"/>
                <a:ea typeface="+mn-ea"/>
                <a:cs typeface="Corbel"/>
              </a:defRPr>
            </a:lvl1pPr>
          </a:lstStyle>
          <a:p>
            <a:pPr>
              <a:defRPr/>
            </a:pPr>
            <a:r>
              <a:rPr lang="en-US"/>
              <a:t>Reference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75063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000000"/>
                </a:solidFill>
                <a:latin typeface="Corbel" pitchFamily="34" charset="0"/>
              </a:defRPr>
            </a:lvl1pPr>
          </a:lstStyle>
          <a:p>
            <a:pPr>
              <a:defRPr/>
            </a:pPr>
            <a:fld id="{28EB7766-1EF3-4EE3-9E20-5F91C9A04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3" descr="MSK_logo_simp_hor_s_pos_d.pdf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443663" y="5978525"/>
            <a:ext cx="2700337" cy="9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861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FFFFFF"/>
          </a:solidFill>
          <a:latin typeface="Corbel"/>
          <a:ea typeface="ＭＳ Ｐゴシック" charset="0"/>
          <a:cs typeface="Corbe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ＭＳ Ｐゴシック" charset="0"/>
          <a:cs typeface="Corbe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ＭＳ Ｐゴシック" charset="0"/>
          <a:cs typeface="Corbe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ＭＳ Ｐゴシック" charset="0"/>
          <a:cs typeface="Corbe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ＭＳ Ｐゴシック" charset="0"/>
          <a:cs typeface="Corbe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Corbel" pitchFamily="34" charset="0"/>
          <a:cs typeface="Corbel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Corbel" pitchFamily="34" charset="0"/>
          <a:cs typeface="Corbel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Corbel" pitchFamily="34" charset="0"/>
          <a:cs typeface="Corbel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Corbel" pitchFamily="34" charset="0"/>
          <a:ea typeface="Corbel" pitchFamily="34" charset="0"/>
          <a:cs typeface="Corbe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orbel"/>
          <a:ea typeface="ＭＳ Ｐゴシック" charset="0"/>
          <a:cs typeface="Corbe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orbel"/>
          <a:ea typeface="Corbel" pitchFamily="34" charset="0"/>
          <a:cs typeface="Corbe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orbel"/>
          <a:ea typeface="Corbel" pitchFamily="34" charset="0"/>
          <a:cs typeface="Corbe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orbel"/>
          <a:ea typeface="Corbel" pitchFamily="34" charset="0"/>
          <a:cs typeface="Corbe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orbel"/>
          <a:ea typeface="Corbel" pitchFamily="34" charset="0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9C4AD518-A629-0F4C-9E10-7020B1E6C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31330" cy="605117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88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13D19070-DF96-F941-BDC9-D1C136C70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31330" cy="105755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11450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lvl1pPr algn="ctr" defTabSz="40343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883" kern="1200">
          <a:solidFill>
            <a:srgbClr val="FFFFFF"/>
          </a:solidFill>
          <a:latin typeface="+mj-lt"/>
          <a:ea typeface="+mj-ea"/>
          <a:cs typeface="+mj-cs"/>
        </a:defRPr>
      </a:lvl1pPr>
      <a:lvl2pPr marL="655579" indent="-252146" algn="ctr" defTabSz="40343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883">
          <a:solidFill>
            <a:srgbClr val="FFFFFF"/>
          </a:solidFill>
          <a:latin typeface="arial" panose="020B0604020202020204" pitchFamily="34" charset="0"/>
          <a:ea typeface="Baekmuk Gulim" charset="0"/>
          <a:cs typeface="Baekmuk Gulim" charset="0"/>
        </a:defRPr>
      </a:lvl2pPr>
      <a:lvl3pPr marL="1008583" indent="-201717" algn="ctr" defTabSz="40343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883">
          <a:solidFill>
            <a:srgbClr val="FFFFFF"/>
          </a:solidFill>
          <a:latin typeface="arial" panose="020B0604020202020204" pitchFamily="34" charset="0"/>
          <a:ea typeface="Baekmuk Gulim" charset="0"/>
          <a:cs typeface="Baekmuk Gulim" charset="0"/>
        </a:defRPr>
      </a:lvl3pPr>
      <a:lvl4pPr marL="1412016" indent="-201717" algn="ctr" defTabSz="40343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883">
          <a:solidFill>
            <a:srgbClr val="FFFFFF"/>
          </a:solidFill>
          <a:latin typeface="arial" panose="020B0604020202020204" pitchFamily="34" charset="0"/>
          <a:ea typeface="Baekmuk Gulim" charset="0"/>
          <a:cs typeface="Baekmuk Gulim" charset="0"/>
        </a:defRPr>
      </a:lvl4pPr>
      <a:lvl5pPr marL="1815450" indent="-201717" algn="ctr" defTabSz="40343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883">
          <a:solidFill>
            <a:srgbClr val="FFFFFF"/>
          </a:solidFill>
          <a:latin typeface="arial" panose="020B0604020202020204" pitchFamily="34" charset="0"/>
          <a:ea typeface="Baekmuk Gulim" charset="0"/>
          <a:cs typeface="Baekmuk Gulim" charset="0"/>
        </a:defRPr>
      </a:lvl5pPr>
      <a:lvl6pPr marL="2218883" indent="-201717" algn="ctr" defTabSz="40343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883">
          <a:solidFill>
            <a:srgbClr val="FFFFFF"/>
          </a:solidFill>
          <a:latin typeface="arial" panose="020B0604020202020204" pitchFamily="34" charset="0"/>
          <a:ea typeface="Baekmuk Gulim" charset="0"/>
          <a:cs typeface="Baekmuk Gulim" charset="0"/>
        </a:defRPr>
      </a:lvl6pPr>
      <a:lvl7pPr marL="2622316" indent="-201717" algn="ctr" defTabSz="40343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883">
          <a:solidFill>
            <a:srgbClr val="FFFFFF"/>
          </a:solidFill>
          <a:latin typeface="arial" panose="020B0604020202020204" pitchFamily="34" charset="0"/>
          <a:ea typeface="Baekmuk Gulim" charset="0"/>
          <a:cs typeface="Baekmuk Gulim" charset="0"/>
        </a:defRPr>
      </a:lvl7pPr>
      <a:lvl8pPr marL="3025750" indent="-201717" algn="ctr" defTabSz="40343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883">
          <a:solidFill>
            <a:srgbClr val="FFFFFF"/>
          </a:solidFill>
          <a:latin typeface="arial" panose="020B0604020202020204" pitchFamily="34" charset="0"/>
          <a:ea typeface="Baekmuk Gulim" charset="0"/>
          <a:cs typeface="Baekmuk Gulim" charset="0"/>
        </a:defRPr>
      </a:lvl8pPr>
      <a:lvl9pPr marL="3429183" indent="-201717" algn="ctr" defTabSz="40343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883">
          <a:solidFill>
            <a:srgbClr val="FFFFFF"/>
          </a:solidFill>
          <a:latin typeface="arial" panose="020B0604020202020204" pitchFamily="34" charset="0"/>
          <a:ea typeface="Baekmuk Gulim" charset="0"/>
          <a:cs typeface="Baekmuk Gulim" charset="0"/>
        </a:defRPr>
      </a:lvl9pPr>
    </p:titleStyle>
    <p:bodyStyle>
      <a:lvl1pPr marL="302575" indent="-302575" algn="l" defTabSz="403433" rtl="0" fontAlgn="base" hangingPunct="0">
        <a:lnSpc>
          <a:spcPct val="93000"/>
        </a:lnSpc>
        <a:spcBef>
          <a:spcPct val="0"/>
        </a:spcBef>
        <a:spcAft>
          <a:spcPts val="1257"/>
        </a:spcAft>
        <a:buClr>
          <a:srgbClr val="000000"/>
        </a:buClr>
        <a:buSzPct val="100000"/>
        <a:buFont typeface="Times New Roman" panose="02020603050405020304" pitchFamily="18" charset="0"/>
        <a:defRPr sz="2824" kern="1200">
          <a:solidFill>
            <a:srgbClr val="FFFFFF"/>
          </a:solidFill>
          <a:latin typeface="+mn-lt"/>
          <a:ea typeface="+mn-ea"/>
          <a:cs typeface="+mn-cs"/>
        </a:defRPr>
      </a:lvl1pPr>
      <a:lvl2pPr marL="655579" indent="-252146" algn="l" defTabSz="403433" rtl="0" fontAlgn="base" hangingPunct="0">
        <a:lnSpc>
          <a:spcPct val="93000"/>
        </a:lnSpc>
        <a:spcBef>
          <a:spcPct val="0"/>
        </a:spcBef>
        <a:spcAft>
          <a:spcPts val="1004"/>
        </a:spcAft>
        <a:buClr>
          <a:srgbClr val="000000"/>
        </a:buClr>
        <a:buSzPct val="100000"/>
        <a:buFont typeface="Times New Roman" panose="02020603050405020304" pitchFamily="18" charset="0"/>
        <a:defRPr sz="2471" kern="1200">
          <a:solidFill>
            <a:srgbClr val="FFFFFF"/>
          </a:solidFill>
          <a:latin typeface="+mn-lt"/>
          <a:ea typeface="+mn-ea"/>
          <a:cs typeface="+mn-cs"/>
        </a:defRPr>
      </a:lvl2pPr>
      <a:lvl3pPr marL="1008583" indent="-201717" algn="l" defTabSz="403433" rtl="0" fontAlgn="base" hangingPunct="0">
        <a:lnSpc>
          <a:spcPct val="93000"/>
        </a:lnSpc>
        <a:spcBef>
          <a:spcPct val="0"/>
        </a:spcBef>
        <a:spcAft>
          <a:spcPts val="750"/>
        </a:spcAft>
        <a:buClr>
          <a:srgbClr val="000000"/>
        </a:buClr>
        <a:buSzPct val="100000"/>
        <a:buFont typeface="Times New Roman" panose="02020603050405020304" pitchFamily="18" charset="0"/>
        <a:defRPr sz="2118" kern="1200">
          <a:solidFill>
            <a:srgbClr val="FFFFFF"/>
          </a:solidFill>
          <a:latin typeface="+mn-lt"/>
          <a:ea typeface="+mn-ea"/>
          <a:cs typeface="+mn-cs"/>
        </a:defRPr>
      </a:lvl3pPr>
      <a:lvl4pPr marL="1412016" indent="-201717" algn="l" defTabSz="403433" rtl="0" fontAlgn="base" hangingPunct="0">
        <a:lnSpc>
          <a:spcPct val="93000"/>
        </a:lnSpc>
        <a:spcBef>
          <a:spcPct val="0"/>
        </a:spcBef>
        <a:spcAft>
          <a:spcPts val="507"/>
        </a:spcAft>
        <a:buClr>
          <a:srgbClr val="000000"/>
        </a:buClr>
        <a:buSzPct val="100000"/>
        <a:buFont typeface="Times New Roman" panose="02020603050405020304" pitchFamily="18" charset="0"/>
        <a:defRPr sz="1765" kern="1200">
          <a:solidFill>
            <a:srgbClr val="FFFFFF"/>
          </a:solidFill>
          <a:latin typeface="+mn-lt"/>
          <a:ea typeface="+mn-ea"/>
          <a:cs typeface="+mn-cs"/>
        </a:defRPr>
      </a:lvl4pPr>
      <a:lvl5pPr marL="1815450" indent="-201717" algn="l" defTabSz="403433" rtl="0" fontAlgn="base" hangingPunct="0">
        <a:lnSpc>
          <a:spcPct val="93000"/>
        </a:lnSpc>
        <a:spcBef>
          <a:spcPct val="0"/>
        </a:spcBef>
        <a:spcAft>
          <a:spcPts val="254"/>
        </a:spcAft>
        <a:buClr>
          <a:srgbClr val="000000"/>
        </a:buClr>
        <a:buSzPct val="100000"/>
        <a:buFont typeface="Times New Roman" panose="02020603050405020304" pitchFamily="18" charset="0"/>
        <a:defRPr sz="1765" kern="1200">
          <a:solidFill>
            <a:srgbClr val="FFFFFF"/>
          </a:solidFill>
          <a:latin typeface="+mn-lt"/>
          <a:ea typeface="+mn-ea"/>
          <a:cs typeface="+mn-cs"/>
        </a:defRPr>
      </a:lvl5pPr>
      <a:lvl6pPr marL="2218883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622316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3025750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429183" indent="-201717" algn="l" defTabSz="806867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1pPr>
      <a:lvl2pPr marL="4034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06867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3pPr>
      <a:lvl4pPr marL="121030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4pPr>
      <a:lvl5pPr marL="16137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5pPr>
      <a:lvl6pPr marL="2017166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6pPr>
      <a:lvl7pPr marL="2420600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7pPr>
      <a:lvl8pPr marL="2824033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8pPr>
      <a:lvl9pPr marL="3227466" algn="l" defTabSz="806867" rtl="0" eaLnBrk="1" latinLnBrk="0" hangingPunct="1">
        <a:defRPr sz="1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mje.org/recommendations/browse/publishing-and-editorial-issues/clinical-trial-registration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New-</a:t>
            </a:r>
            <a:r>
              <a:rPr lang="en-US" dirty="0" err="1"/>
              <a:t>ish</a:t>
            </a:r>
            <a:r>
              <a:rPr lang="en-US" dirty="0"/>
              <a:t> Designs for Clinical Trials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Dave Harrington</a:t>
            </a:r>
          </a:p>
          <a:p>
            <a:r>
              <a:rPr lang="en-US" dirty="0"/>
              <a:t>Dana-Farber Cancer Institute</a:t>
            </a:r>
          </a:p>
          <a:p>
            <a:r>
              <a:rPr lang="en-US" dirty="0"/>
              <a:t>Harvard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588E-9E02-A04A-A61B-1C0343EC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D3D15-44EF-8049-B99E-860FB0AB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4E2F-BC0B-574C-82EF-69A03664B7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5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B91F-97E9-1846-9C4D-9528168C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200"/>
            <a:ext cx="7886700" cy="1325563"/>
          </a:xfrm>
        </p:spPr>
        <p:txBody>
          <a:bodyPr/>
          <a:lstStyle/>
          <a:p>
            <a:r>
              <a:rPr lang="en-US" dirty="0"/>
              <a:t>I-SPY 2 (N </a:t>
            </a:r>
            <a:r>
              <a:rPr lang="en-US" dirty="0" err="1"/>
              <a:t>Engl</a:t>
            </a:r>
            <a:r>
              <a:rPr lang="en-US" dirty="0"/>
              <a:t> J Med 2016; 375:11-22)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5608B-88EB-4448-8D4C-F13E2A89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9034"/>
            <a:ext cx="8153400" cy="45241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C27C8-B92D-8946-9607-FAAECED2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57CB-AB23-0E4A-8AF1-B9424D01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A0FB3-D435-384F-A00F-4A357B04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319481"/>
            <a:ext cx="3347357" cy="520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388C1-8C36-734F-92EB-5FDC14B6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4498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95ACCFE2-DA28-F942-96F7-A1427BDB5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6447585"/>
            <a:ext cx="2255184" cy="34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8F75144D-F939-2E4F-8BEC-3D9EBAE93270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292755" y="6429375"/>
            <a:ext cx="6194051" cy="32076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12006" rIns="0" bIns="0" numCol="1" anchor="ctr" anchorCtr="0" compatLnSpc="1">
            <a:prstTxWarp prst="textNoShape">
              <a:avLst/>
            </a:prstTxWarp>
          </a:bodyPr>
          <a:lstStyle/>
          <a:p>
            <a:pPr algn="l">
              <a:tabLst>
                <a:tab pos="638769" algn="l"/>
                <a:tab pos="1277539" algn="l"/>
                <a:tab pos="1916308" algn="l"/>
                <a:tab pos="2555077" algn="l"/>
                <a:tab pos="3193847" algn="l"/>
                <a:tab pos="3832616" algn="l"/>
                <a:tab pos="4471386" algn="l"/>
                <a:tab pos="5110155" algn="l"/>
                <a:tab pos="5748924" algn="l"/>
              </a:tabLst>
            </a:pPr>
            <a:r>
              <a:rPr lang="en-US" altLang="en-US" sz="1059" b="1">
                <a:ea typeface="Arial Unicode MS" panose="020B0604020202020204" pitchFamily="34" charset="-128"/>
                <a:cs typeface="Arial Unicode MS" panose="020B0604020202020204" pitchFamily="34" charset="-128"/>
              </a:rPr>
              <a:t>Harrington D, Parmigiani G. N Engl J Med 2016;375:7-9.</a:t>
            </a: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0559FBFF-10B9-4B49-B2F4-102CDFFA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1" y="938493"/>
            <a:ext cx="8905689" cy="549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AutoShape 4">
            <a:extLst>
              <a:ext uri="{FF2B5EF4-FFF2-40B4-BE49-F238E27FC236}">
                <a16:creationId xmlns:a16="http://schemas.microsoft.com/office/drawing/2014/main" id="{701B5C19-C532-A04A-840A-E574E4ED6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83" y="292754"/>
            <a:ext cx="8068235" cy="645739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403433" fontAlgn="base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638769" algn="l"/>
                <a:tab pos="1277539" algn="l"/>
                <a:tab pos="1916308" algn="l"/>
                <a:tab pos="2555077" algn="l"/>
                <a:tab pos="3193847" algn="l"/>
                <a:tab pos="3832616" algn="l"/>
                <a:tab pos="4471386" algn="l"/>
                <a:tab pos="5110155" algn="l"/>
                <a:tab pos="5748924" algn="l"/>
                <a:tab pos="6387694" algn="l"/>
                <a:tab pos="7026463" algn="l"/>
                <a:tab pos="7665232" algn="l"/>
              </a:tabLst>
            </a:pPr>
            <a:r>
              <a:rPr lang="en-US" altLang="en-US" sz="2118" b="1">
                <a:ea typeface="Arial Unicode MS" panose="020B0604020202020204" pitchFamily="34" charset="-128"/>
                <a:cs typeface="Arial Unicode MS" panose="020B0604020202020204" pitchFamily="34" charset="-128"/>
              </a:rPr>
              <a:t>Bayesian versus Frequentist Approaches in Clinical Trials.</a:t>
            </a:r>
          </a:p>
        </p:txBody>
      </p:sp>
    </p:spTree>
    <p:extLst>
      <p:ext uri="{BB962C8B-B14F-4D97-AF65-F5344CB8AC3E}">
        <p14:creationId xmlns:p14="http://schemas.microsoft.com/office/powerpoint/2010/main" val="92735215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4090874D-1E41-5145-AEEB-B4D6C218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56" y="6447585"/>
            <a:ext cx="2255184" cy="348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5027D711-0778-2649-A36F-7B6CF05ECDEF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292755" y="6429375"/>
            <a:ext cx="6194051" cy="32076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12006" rIns="0" bIns="0" numCol="1" anchor="ctr" anchorCtr="0" compatLnSpc="1">
            <a:prstTxWarp prst="textNoShape">
              <a:avLst/>
            </a:prstTxWarp>
          </a:bodyPr>
          <a:lstStyle/>
          <a:p>
            <a:pPr algn="l">
              <a:tabLst>
                <a:tab pos="638769" algn="l"/>
                <a:tab pos="1277539" algn="l"/>
                <a:tab pos="1916308" algn="l"/>
                <a:tab pos="2555077" algn="l"/>
                <a:tab pos="3193847" algn="l"/>
                <a:tab pos="3832616" algn="l"/>
                <a:tab pos="4471386" algn="l"/>
                <a:tab pos="5110155" algn="l"/>
                <a:tab pos="5748924" algn="l"/>
              </a:tabLst>
            </a:pPr>
            <a:r>
              <a:rPr lang="en-US" altLang="en-US" sz="1059" b="1">
                <a:ea typeface="Arial Unicode MS" panose="020B0604020202020204" pitchFamily="34" charset="-128"/>
                <a:cs typeface="Arial Unicode MS" panose="020B0604020202020204" pitchFamily="34" charset="-128"/>
              </a:rPr>
              <a:t>Harrington D, Parmigiani G. N Engl J Med 2016;375:7-9.</a:t>
            </a: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410A2694-24CE-A44B-B284-7E5D838EB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55" y="812420"/>
            <a:ext cx="8412521" cy="5616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AutoShape 4">
            <a:extLst>
              <a:ext uri="{FF2B5EF4-FFF2-40B4-BE49-F238E27FC236}">
                <a16:creationId xmlns:a16="http://schemas.microsoft.com/office/drawing/2014/main" id="{CAB3C694-1ECE-5B42-AF60-4B3B131C1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83" y="292754"/>
            <a:ext cx="8068235" cy="645739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2118" b="1">
                <a:ea typeface="Arial Unicode MS" panose="020B0604020202020204" pitchFamily="34" charset="-128"/>
                <a:cs typeface="Arial Unicode MS" panose="020B0604020202020204" pitchFamily="34" charset="-128"/>
              </a:rPr>
              <a:t>Bayesian vs. Hypothetical Standard Frequentist Design.</a:t>
            </a:r>
          </a:p>
        </p:txBody>
      </p:sp>
    </p:spTree>
    <p:extLst>
      <p:ext uri="{BB962C8B-B14F-4D97-AF65-F5344CB8AC3E}">
        <p14:creationId xmlns:p14="http://schemas.microsoft.com/office/powerpoint/2010/main" val="413366946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40EF-A136-1A4A-B4C4-C1D3762BD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9118"/>
            <a:ext cx="7886700" cy="1219200"/>
          </a:xfrm>
        </p:spPr>
        <p:txBody>
          <a:bodyPr/>
          <a:lstStyle/>
          <a:p>
            <a:r>
              <a:rPr lang="en-US" dirty="0"/>
              <a:t>Basket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FEF0-6CA8-6142-9398-940C607D1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911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Basket trials test therapies in diseases that are</a:t>
            </a:r>
          </a:p>
          <a:p>
            <a:pPr lvl="1"/>
            <a:r>
              <a:rPr lang="en-US" dirty="0"/>
              <a:t>Phenotypically different</a:t>
            </a:r>
          </a:p>
          <a:p>
            <a:pPr lvl="1"/>
            <a:r>
              <a:rPr lang="en-US" dirty="0"/>
              <a:t>Similar in molecular or genetic signatures</a:t>
            </a:r>
          </a:p>
          <a:p>
            <a:r>
              <a:rPr lang="en-US" dirty="0"/>
              <a:t>Most often used in Phase 2 trials in cancer</a:t>
            </a:r>
          </a:p>
          <a:p>
            <a:r>
              <a:rPr lang="en-US" dirty="0"/>
              <a:t>Example: BCR-ABL Translocation</a:t>
            </a:r>
          </a:p>
          <a:p>
            <a:pPr lvl="1"/>
            <a:r>
              <a:rPr lang="en-US" dirty="0"/>
              <a:t>Parts of two chromosomes (9 and 22) switch places</a:t>
            </a:r>
          </a:p>
          <a:p>
            <a:pPr lvl="1"/>
            <a:r>
              <a:rPr lang="en-US" dirty="0"/>
              <a:t>Results in a “fusion gene”: juxtaposition of ABL1 gene (9q34) to the BCR gene (22q11)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E41BE-9434-9D4F-AA93-D3B859C0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21E44-37A0-E646-9CD7-57312BB2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https://upload.wikimedia.org/wikipedia/commons/thumb/c/c6/Schematic_of_the_Philadelphia_Chromosome.svg/300px-Schematic_of_the_Philadelphia_Chromosome.svg.png">
            <a:extLst>
              <a:ext uri="{FF2B5EF4-FFF2-40B4-BE49-F238E27FC236}">
                <a16:creationId xmlns:a16="http://schemas.microsoft.com/office/drawing/2014/main" id="{3838CB64-2848-5742-A5F3-16F87193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6346" y="1754771"/>
            <a:ext cx="2857500" cy="4188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903724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878" y="133955"/>
            <a:ext cx="7886700" cy="1325563"/>
          </a:xfrm>
        </p:spPr>
        <p:txBody>
          <a:bodyPr/>
          <a:lstStyle/>
          <a:p>
            <a:r>
              <a:rPr lang="en-US" dirty="0"/>
              <a:t>Using the Traditional Design in Basket Trial</a:t>
            </a:r>
          </a:p>
        </p:txBody>
      </p:sp>
      <p:graphicFrame>
        <p:nvGraphicFramePr>
          <p:cNvPr id="5" name="Content Placeholder 20"/>
          <p:cNvGraphicFramePr>
            <a:graphicFrameLocks noGrp="1"/>
          </p:cNvGraphicFramePr>
          <p:nvPr>
            <p:ph sz="half" idx="1"/>
          </p:nvPr>
        </p:nvGraphicFramePr>
        <p:xfrm>
          <a:off x="457200" y="1165226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20"/>
          <p:cNvGraphicFramePr>
            <a:graphicFrameLocks/>
          </p:cNvGraphicFramePr>
          <p:nvPr/>
        </p:nvGraphicFramePr>
        <p:xfrm>
          <a:off x="354013" y="3821373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20"/>
          <p:cNvGraphicFramePr>
            <a:graphicFrameLocks/>
          </p:cNvGraphicFramePr>
          <p:nvPr/>
        </p:nvGraphicFramePr>
        <p:xfrm>
          <a:off x="3186752" y="1165226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Content Placeholder 20"/>
          <p:cNvGraphicFramePr>
            <a:graphicFrameLocks/>
          </p:cNvGraphicFramePr>
          <p:nvPr/>
        </p:nvGraphicFramePr>
        <p:xfrm>
          <a:off x="2985448" y="3821373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9" name="Content Placeholder 20"/>
          <p:cNvGraphicFramePr>
            <a:graphicFrameLocks/>
          </p:cNvGraphicFramePr>
          <p:nvPr/>
        </p:nvGraphicFramePr>
        <p:xfrm>
          <a:off x="5671829" y="1317626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0" name="Content Placeholder 20"/>
          <p:cNvGraphicFramePr>
            <a:graphicFrameLocks/>
          </p:cNvGraphicFramePr>
          <p:nvPr/>
        </p:nvGraphicFramePr>
        <p:xfrm>
          <a:off x="5671829" y="3821373"/>
          <a:ext cx="3227696" cy="208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457200" y="3616657"/>
            <a:ext cx="826371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4645" y="1165226"/>
            <a:ext cx="0" cy="497626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18663" y="1165226"/>
            <a:ext cx="27295" cy="497626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5A2FB5-C0CD-8447-8CF2-EF16F964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7224" y="6325120"/>
            <a:ext cx="3086100" cy="365125"/>
          </a:xfrm>
        </p:spPr>
        <p:txBody>
          <a:bodyPr/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Source: M.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Gonen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, MSKCC</a:t>
            </a:r>
          </a:p>
        </p:txBody>
      </p:sp>
    </p:spTree>
    <p:extLst>
      <p:ext uri="{BB962C8B-B14F-4D97-AF65-F5344CB8AC3E}">
        <p14:creationId xmlns:p14="http://schemas.microsoft.com/office/powerpoint/2010/main" val="1089249325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9AB6-AF53-B24D-B122-B82EA47E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Hyman, et al. (NEJM 373:8, Aug 20, 2015)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2DFF0-3FE8-6244-98F7-8F830B815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9937C-891B-B540-A145-7A66098B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78F53-4EC5-B14B-9CFD-CF1A3F9C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12807"/>
            <a:ext cx="6648450" cy="49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45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051D-0B3F-FF40-888F-8E36F2F7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Hyman, et al. (NEJM 373:8, Aug 20, 2015)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0D55-5E98-984D-BD23-103815D58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“BRAF </a:t>
            </a:r>
            <a:r>
              <a:rPr lang="en-US" dirty="0"/>
              <a:t>V600 appears to be a targetable oncogene in some, but not all, nonmelanoma cancers. </a:t>
            </a:r>
          </a:p>
          <a:p>
            <a:r>
              <a:rPr lang="en-US" dirty="0"/>
              <a:t>Preliminary vemurafenib activity was observed in non–small-cell lung cancer and in </a:t>
            </a:r>
            <a:r>
              <a:rPr lang="en-US" dirty="0" err="1"/>
              <a:t>Erdheim</a:t>
            </a:r>
            <a:r>
              <a:rPr lang="en-US" dirty="0"/>
              <a:t>–Chester disease and Langerhans’-cell histiocytosis. </a:t>
            </a:r>
          </a:p>
          <a:p>
            <a:r>
              <a:rPr lang="en-US" dirty="0"/>
              <a:t>The histologic context is an important determinant of response in </a:t>
            </a:r>
            <a:r>
              <a:rPr lang="en-US" i="1" dirty="0"/>
              <a:t>BRAF </a:t>
            </a:r>
            <a:r>
              <a:rPr lang="en-US" dirty="0"/>
              <a:t>V600–mutated cancers.”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95200-EDAD-4A4C-BE9C-DDC4BD97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DD17E-9935-0845-B745-7C02EE14B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28993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13" y="88900"/>
            <a:ext cx="8545512" cy="1130300"/>
          </a:xfrm>
        </p:spPr>
        <p:txBody>
          <a:bodyPr/>
          <a:lstStyle/>
          <a:p>
            <a:r>
              <a:rPr lang="en-US" sz="2400" dirty="0"/>
              <a:t>Aggregation Design (M. </a:t>
            </a:r>
            <a:r>
              <a:rPr lang="en-US" sz="2400" dirty="0" err="1"/>
              <a:t>Gonen</a:t>
            </a:r>
            <a:r>
              <a:rPr lang="en-US" sz="2400" dirty="0"/>
              <a:t>, et al., MSKCC working paper)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1</a:t>
            </a:r>
          </a:p>
          <a:p>
            <a:pPr lvl="1"/>
            <a:r>
              <a:rPr lang="en-US" dirty="0"/>
              <a:t>Allocate a (modest) number of patients in each basket</a:t>
            </a:r>
          </a:p>
          <a:p>
            <a:pPr lvl="1"/>
            <a:r>
              <a:rPr lang="en-US" dirty="0"/>
              <a:t>Evaluate if response rates are heterogenous across baskets to determine if baskets should be treated as independent or aggregated</a:t>
            </a:r>
          </a:p>
          <a:p>
            <a:pPr lvl="1"/>
            <a:r>
              <a:rPr lang="en-US" dirty="0"/>
              <a:t>Apply a futility rule to individual baskets or the aggregated basket, depending on assessment of heterogeneity</a:t>
            </a:r>
          </a:p>
          <a:p>
            <a:r>
              <a:rPr lang="en-US" dirty="0"/>
              <a:t>Stage 2</a:t>
            </a:r>
          </a:p>
          <a:p>
            <a:pPr lvl="1"/>
            <a:r>
              <a:rPr lang="en-US" dirty="0"/>
              <a:t>Continue allocating patients to the aggregated basket and use a one-sample test for efficacy </a:t>
            </a:r>
          </a:p>
          <a:p>
            <a:pPr lvl="3"/>
            <a:r>
              <a:rPr lang="en-US" dirty="0"/>
              <a:t>OR</a:t>
            </a:r>
          </a:p>
          <a:p>
            <a:pPr lvl="1"/>
            <a:r>
              <a:rPr lang="en-US" dirty="0"/>
              <a:t>Continue allocating patients only to selected baskets and test for efficacy using many one-sample tests, adjusting for multiple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98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9DE5A7-4427-4241-9733-5B452A99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04140-08C5-F742-BFDF-3D36E658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A7A58-360D-2041-9906-B8D827CC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948072"/>
            <a:ext cx="8153400" cy="3869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8E8D86-6040-6D45-8F14-2EF5DA560A23}"/>
              </a:ext>
            </a:extLst>
          </p:cNvPr>
          <p:cNvSpPr txBox="1"/>
          <p:nvPr/>
        </p:nvSpPr>
        <p:spPr>
          <a:xfrm>
            <a:off x="609600" y="838200"/>
            <a:ext cx="8241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Bayesian Basket Designs,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Trippa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&amp; Alexander, JCO 2017.</a:t>
            </a:r>
          </a:p>
        </p:txBody>
      </p:sp>
    </p:spTree>
    <p:extLst>
      <p:ext uri="{BB962C8B-B14F-4D97-AF65-F5344CB8AC3E}">
        <p14:creationId xmlns:p14="http://schemas.microsoft.com/office/powerpoint/2010/main" val="4159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Adaptive, flexible designs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Traditional Design:</a:t>
            </a:r>
            <a:r>
              <a:rPr lang="en-US" dirty="0"/>
              <a:t> fix the sample size in advance and only perform one efficacy analysis after all subjects have been enrolled and evaluated.</a:t>
            </a:r>
          </a:p>
          <a:p>
            <a:r>
              <a:rPr lang="en-US" b="1" dirty="0"/>
              <a:t>Flexible Design:</a:t>
            </a:r>
            <a:r>
              <a:rPr lang="en-US" dirty="0"/>
              <a:t> monitor the accruing efficacy data at administratively convenient intervals and make important decisions concerning the future course of the study along the way. </a:t>
            </a:r>
          </a:p>
          <a:p>
            <a:r>
              <a:rPr lang="en-US" dirty="0"/>
              <a:t>Flexible designs more appealing to pharma than academic trials, but can be useful in both settings.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13378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FED5-9308-964A-86A7-5E198F9D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Acknowledgements/COI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6368-74D4-0849-A17E-DE54C1A7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contributed by</a:t>
            </a:r>
          </a:p>
          <a:p>
            <a:pPr lvl="1"/>
            <a:r>
              <a:rPr lang="en-US" dirty="0"/>
              <a:t>Cyrus Mehta, CYTEL</a:t>
            </a:r>
          </a:p>
          <a:p>
            <a:pPr lvl="1"/>
            <a:r>
              <a:rPr lang="en-US" dirty="0"/>
              <a:t>Lorenzo </a:t>
            </a:r>
            <a:r>
              <a:rPr lang="en-US" dirty="0" err="1"/>
              <a:t>Trippa</a:t>
            </a:r>
            <a:r>
              <a:rPr lang="en-US" dirty="0"/>
              <a:t>, Dana-Farber and Harvard</a:t>
            </a:r>
          </a:p>
          <a:p>
            <a:pPr lvl="1"/>
            <a:r>
              <a:rPr lang="en-US" dirty="0" err="1"/>
              <a:t>Mithat</a:t>
            </a:r>
            <a:r>
              <a:rPr lang="en-US" dirty="0"/>
              <a:t> </a:t>
            </a:r>
            <a:r>
              <a:rPr lang="en-US" dirty="0" err="1"/>
              <a:t>Gonen</a:t>
            </a:r>
            <a:r>
              <a:rPr lang="en-US" dirty="0"/>
              <a:t>, MSKCC</a:t>
            </a:r>
          </a:p>
          <a:p>
            <a:r>
              <a:rPr lang="en-US" dirty="0"/>
              <a:t>Conflicts</a:t>
            </a:r>
          </a:p>
          <a:p>
            <a:pPr lvl="1"/>
            <a:r>
              <a:rPr lang="en-US" dirty="0"/>
              <a:t>None to report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D62F6-E531-5242-9EA2-407D03CB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AA31E-83AA-3C49-9F83-D7199B6F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65117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192" y="177216"/>
            <a:ext cx="7519008" cy="679339"/>
          </a:xfrm>
        </p:spPr>
        <p:txBody>
          <a:bodyPr>
            <a:normAutofit/>
          </a:bodyPr>
          <a:lstStyle/>
          <a:p>
            <a:r>
              <a:rPr lang="en-US" dirty="0"/>
              <a:t>Traditional Clinical Development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20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219200"/>
            <a:ext cx="8647113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340846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Clinical Development Process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" y="1219200"/>
            <a:ext cx="86756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018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Trial to Detect HR=0.75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55713"/>
            <a:ext cx="8458200" cy="487045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Enroll 7000 patients over 4 years; and follow for 1 more year until 530 CV events obtained</a:t>
            </a:r>
          </a:p>
          <a:p>
            <a:r>
              <a:rPr lang="en-US" dirty="0"/>
              <a:t>Given 3.25% events/year on placebo, trial has:</a:t>
            </a:r>
          </a:p>
          <a:p>
            <a:pPr lvl="1"/>
            <a:r>
              <a:rPr lang="en-US" dirty="0"/>
              <a:t>91% power to detect HR=0.75 (25% risk reduction)</a:t>
            </a:r>
          </a:p>
          <a:p>
            <a:pPr lvl="1"/>
            <a:r>
              <a:rPr lang="en-US" dirty="0"/>
              <a:t>73% power to detect HR=0.8 (20% risk reduction)</a:t>
            </a:r>
          </a:p>
          <a:p>
            <a:r>
              <a:rPr lang="en-US" dirty="0"/>
              <a:t>Possible to recover lost power if HR=0.8?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52418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192" y="177216"/>
            <a:ext cx="7671408" cy="679339"/>
          </a:xfrm>
        </p:spPr>
        <p:txBody>
          <a:bodyPr>
            <a:normAutofit/>
          </a:bodyPr>
          <a:lstStyle/>
          <a:p>
            <a:r>
              <a:rPr lang="en-US" sz="3000" dirty="0"/>
              <a:t>Option 1: Large Group Sequential Trial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7886700" cy="4351338"/>
          </a:xfrm>
        </p:spPr>
        <p:txBody>
          <a:bodyPr/>
          <a:lstStyle/>
          <a:p>
            <a:r>
              <a:rPr lang="en-US" dirty="0"/>
              <a:t>11,000 patients and 847 events over 5 years provides 91% power to detect HR=0.8</a:t>
            </a:r>
          </a:p>
          <a:p>
            <a:r>
              <a:rPr lang="en-US" dirty="0"/>
              <a:t>Group sequential boundary for early stopping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3810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33553" y="3271272"/>
            <a:ext cx="4419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Early stopping probability: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27% if HR=0.8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50% if HR=0.75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Problem:</a:t>
            </a:r>
            <a:r>
              <a:rPr lang="en-US" sz="2400" dirty="0"/>
              <a:t> Only 1.5 years of average follow-up if early stop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33553" y="3271272"/>
            <a:ext cx="4419599" cy="244372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34880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Promising Zone Design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55713"/>
            <a:ext cx="8610600" cy="4870450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Start small</a:t>
            </a:r>
            <a:r>
              <a:rPr lang="en-US" dirty="0"/>
              <a:t>: 7000 patients and 530 events</a:t>
            </a:r>
          </a:p>
          <a:p>
            <a:r>
              <a:rPr lang="en-US" dirty="0"/>
              <a:t>Increase by 50% if interim results are promising</a:t>
            </a:r>
          </a:p>
          <a:p>
            <a:r>
              <a:rPr lang="en-US" dirty="0"/>
              <a:t>Promising zone is defined by </a:t>
            </a:r>
            <a:r>
              <a:rPr lang="en-US" b="1" dirty="0"/>
              <a:t>conditional power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24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4" y="3070927"/>
            <a:ext cx="5510212" cy="325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0" name="Straight Connector 4099"/>
          <p:cNvCxnSpPr/>
          <p:nvPr/>
        </p:nvCxnSpPr>
        <p:spPr>
          <a:xfrm>
            <a:off x="3200400" y="4333875"/>
            <a:ext cx="0" cy="9144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1" name="TextBox 4100"/>
          <p:cNvSpPr txBox="1"/>
          <p:nvPr/>
        </p:nvSpPr>
        <p:spPr>
          <a:xfrm>
            <a:off x="6324600" y="3505200"/>
            <a:ext cx="167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Unfavorable:</a:t>
            </a:r>
            <a:r>
              <a:rPr lang="en-US" dirty="0"/>
              <a:t> </a:t>
            </a:r>
          </a:p>
          <a:p>
            <a:r>
              <a:rPr lang="en-US" dirty="0"/>
              <a:t>     CP&lt;50%</a:t>
            </a:r>
          </a:p>
          <a:p>
            <a:endParaRPr lang="en-US" b="1" dirty="0"/>
          </a:p>
          <a:p>
            <a:r>
              <a:rPr lang="en-US" b="1" dirty="0"/>
              <a:t>Promising:</a:t>
            </a:r>
            <a:r>
              <a:rPr lang="en-US" dirty="0"/>
              <a:t>      50%≤CP&lt;90%</a:t>
            </a:r>
          </a:p>
          <a:p>
            <a:endParaRPr lang="en-US" b="1" dirty="0"/>
          </a:p>
          <a:p>
            <a:r>
              <a:rPr lang="en-US" b="1" dirty="0"/>
              <a:t>Favorable:</a:t>
            </a:r>
            <a:r>
              <a:rPr lang="en-US" dirty="0"/>
              <a:t> </a:t>
            </a:r>
          </a:p>
          <a:p>
            <a:r>
              <a:rPr lang="en-US" dirty="0"/>
              <a:t>     CP&gt;90%</a:t>
            </a:r>
          </a:p>
        </p:txBody>
      </p:sp>
      <p:sp>
        <p:nvSpPr>
          <p:cNvPr id="4102" name="Rounded Rectangle 4101"/>
          <p:cNvSpPr/>
          <p:nvPr/>
        </p:nvSpPr>
        <p:spPr>
          <a:xfrm>
            <a:off x="6324600" y="3581400"/>
            <a:ext cx="1447800" cy="223212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3" name="Rounded Rectangle 4102"/>
          <p:cNvSpPr/>
          <p:nvPr/>
        </p:nvSpPr>
        <p:spPr>
          <a:xfrm>
            <a:off x="6324600" y="3505200"/>
            <a:ext cx="1447800" cy="230832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Left Brace 4106"/>
          <p:cNvSpPr/>
          <p:nvPr/>
        </p:nvSpPr>
        <p:spPr>
          <a:xfrm>
            <a:off x="2819400" y="3581400"/>
            <a:ext cx="392906" cy="752475"/>
          </a:xfrm>
          <a:prstGeom prst="leftBrac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9" name="Left Brace 4108"/>
          <p:cNvSpPr/>
          <p:nvPr/>
        </p:nvSpPr>
        <p:spPr>
          <a:xfrm>
            <a:off x="2971800" y="5248275"/>
            <a:ext cx="228600" cy="565249"/>
          </a:xfrm>
          <a:prstGeom prst="leftBrac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0" name="TextBox 4109"/>
          <p:cNvSpPr txBox="1"/>
          <p:nvPr/>
        </p:nvSpPr>
        <p:spPr>
          <a:xfrm>
            <a:off x="1276350" y="3776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Unfavorable Zone</a:t>
            </a:r>
          </a:p>
        </p:txBody>
      </p:sp>
      <p:sp>
        <p:nvSpPr>
          <p:cNvPr id="4111" name="TextBox 4110"/>
          <p:cNvSpPr txBox="1"/>
          <p:nvPr/>
        </p:nvSpPr>
        <p:spPr>
          <a:xfrm>
            <a:off x="1627460" y="5334000"/>
            <a:ext cx="144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Favorable Zone</a:t>
            </a:r>
          </a:p>
        </p:txBody>
      </p:sp>
      <p:sp>
        <p:nvSpPr>
          <p:cNvPr id="4113" name="TextBox 4112"/>
          <p:cNvSpPr txBox="1"/>
          <p:nvPr/>
        </p:nvSpPr>
        <p:spPr>
          <a:xfrm>
            <a:off x="1809339" y="4591050"/>
            <a:ext cx="1467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Promising Zone</a:t>
            </a:r>
          </a:p>
        </p:txBody>
      </p:sp>
    </p:spTree>
    <p:extLst>
      <p:ext uri="{BB962C8B-B14F-4D97-AF65-F5344CB8AC3E}">
        <p14:creationId xmlns:p14="http://schemas.microsoft.com/office/powerpoint/2010/main" val="2485511536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2" y="0"/>
            <a:ext cx="7671408" cy="679339"/>
          </a:xfrm>
        </p:spPr>
        <p:txBody>
          <a:bodyPr>
            <a:normAutofit/>
          </a:bodyPr>
          <a:lstStyle/>
          <a:p>
            <a:r>
              <a:rPr lang="en-US" dirty="0"/>
              <a:t>Design Optimistically: Assume HR=0.75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88083"/>
              </p:ext>
            </p:extLst>
          </p:nvPr>
        </p:nvGraphicFramePr>
        <p:xfrm>
          <a:off x="506680" y="1676400"/>
          <a:ext cx="8168640" cy="188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Zone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P(Zone)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Size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Study Duration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Unfav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Fav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1219200"/>
            <a:ext cx="7334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Operating Characteristics if  in Truth Risk Reduction is 20% (HR=0.8)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3886200"/>
            <a:ext cx="830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Operating Characteristics if  in Truth Risk Reduction is 25% (HR=0.75)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36016"/>
              </p:ext>
            </p:extLst>
          </p:nvPr>
        </p:nvGraphicFramePr>
        <p:xfrm>
          <a:off x="518160" y="4343400"/>
          <a:ext cx="8168640" cy="188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Zone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P(Zone)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Size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Study Duration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NonAdapt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Adaptive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Unfav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Fav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79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74229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Statistical Issues with Adaptive Designs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52068"/>
            <a:ext cx="8458200" cy="487045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For a regulatory filing, must maintain strong control of type-1 error </a:t>
            </a:r>
          </a:p>
          <a:p>
            <a:r>
              <a:rPr lang="en-US" dirty="0"/>
              <a:t>Two sources of error inflation in these examples</a:t>
            </a:r>
          </a:p>
          <a:p>
            <a:pPr lvl="1"/>
            <a:r>
              <a:rPr lang="en-US" dirty="0"/>
              <a:t>due to unblinded sample size re-estimation</a:t>
            </a:r>
          </a:p>
          <a:p>
            <a:pPr lvl="1"/>
            <a:r>
              <a:rPr lang="en-US" dirty="0"/>
              <a:t>due to enrichment by subgroup selection</a:t>
            </a:r>
          </a:p>
          <a:p>
            <a:r>
              <a:rPr lang="en-US" dirty="0"/>
              <a:t>Although the trial is expanded only if the IA shows promise of superiority:</a:t>
            </a:r>
          </a:p>
          <a:p>
            <a:pPr lvl="1"/>
            <a:r>
              <a:rPr lang="en-US" dirty="0"/>
              <a:t>Actual interim decision should only be conveyed on need to know basis (to drug supply and IVRS teams)</a:t>
            </a:r>
          </a:p>
          <a:p>
            <a:pPr lvl="1"/>
            <a:r>
              <a:rPr lang="en-US" dirty="0"/>
              <a:t>Investigators may be told only that this adaptive design has a maximum sample size of xxx patients and possibility of re-powering at IA</a:t>
            </a:r>
          </a:p>
          <a:p>
            <a:r>
              <a:rPr lang="en-US" dirty="0"/>
              <a:t>Use a double blind design if possible to avoid operational bias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29765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Operational and Bias Issues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design details are included in DMC charter</a:t>
            </a:r>
          </a:p>
          <a:p>
            <a:r>
              <a:rPr lang="en-US" dirty="0"/>
              <a:t>DMC buys into design at the kick-off meeting, but reserves right to exercise clinical judgment</a:t>
            </a:r>
          </a:p>
          <a:p>
            <a:r>
              <a:rPr lang="en-US" dirty="0"/>
              <a:t>Although the trial is expanded only if the IA shows promise of superiority:</a:t>
            </a:r>
          </a:p>
          <a:p>
            <a:pPr lvl="1"/>
            <a:r>
              <a:rPr lang="en-US" dirty="0"/>
              <a:t>Actual interim decision should only be conveyed on need to know basis (to drug supply and IVRS teams)</a:t>
            </a:r>
          </a:p>
          <a:p>
            <a:pPr lvl="1"/>
            <a:r>
              <a:rPr lang="en-US" dirty="0"/>
              <a:t>Investigators may be told only that this adaptive design has a maximum sample size of xxx patients and possibility of re-powering at IA</a:t>
            </a:r>
          </a:p>
          <a:p>
            <a:r>
              <a:rPr lang="en-US" dirty="0"/>
              <a:t>Use a double blind design if possible to avoid operational bias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F53E8-FC44-453D-8A68-0F02E68BF9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221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307A-A0F1-454B-B3A6-8EA6BEFF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sharing for complex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051C5-672E-7E45-9D96-F4884C1A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trial designer, I would like to know what happened in previous trials.</a:t>
            </a:r>
          </a:p>
          <a:p>
            <a:r>
              <a:rPr lang="en-US" dirty="0"/>
              <a:t>Information richer than overall summary statistics would be most helpful</a:t>
            </a:r>
          </a:p>
          <a:p>
            <a:pPr lvl="1"/>
            <a:r>
              <a:rPr lang="en-US" dirty="0"/>
              <a:t>Patient mix, including correlation among baseline characteristics</a:t>
            </a:r>
          </a:p>
          <a:p>
            <a:pPr lvl="1"/>
            <a:r>
              <a:rPr lang="en-US" dirty="0"/>
              <a:t>Time-dependent behavior of the trial </a:t>
            </a:r>
          </a:p>
          <a:p>
            <a:r>
              <a:rPr lang="en-US" dirty="0"/>
              <a:t>Help may be on the way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D8D28-88FF-C047-85B2-A0CB1A01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C918D-0A35-5B48-ADB9-9899216E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7346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7BFC3C-ADAE-4DAD-8A95-44683107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5800"/>
            <a:ext cx="6942636" cy="4399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ED434-4104-4455-9ED2-713B6E7637D6}"/>
              </a:ext>
            </a:extLst>
          </p:cNvPr>
          <p:cNvSpPr txBox="1"/>
          <p:nvPr/>
        </p:nvSpPr>
        <p:spPr>
          <a:xfrm>
            <a:off x="7385996" y="5305191"/>
            <a:ext cx="1069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June 8, 2017</a:t>
            </a:r>
          </a:p>
        </p:txBody>
      </p:sp>
    </p:spTree>
    <p:extLst>
      <p:ext uri="{BB962C8B-B14F-4D97-AF65-F5344CB8AC3E}">
        <p14:creationId xmlns:p14="http://schemas.microsoft.com/office/powerpoint/2010/main" val="108034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8172-108F-0E46-BA35-E124BA24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B8508-78EE-534F-A34F-0F9235A13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general perspectives</a:t>
            </a:r>
          </a:p>
          <a:p>
            <a:r>
              <a:rPr lang="en-US" dirty="0"/>
              <a:t>Bayesian adaptive randomization </a:t>
            </a:r>
          </a:p>
          <a:p>
            <a:r>
              <a:rPr lang="en-US" dirty="0"/>
              <a:t>Basket trials</a:t>
            </a:r>
          </a:p>
          <a:p>
            <a:r>
              <a:rPr lang="en-US" dirty="0"/>
              <a:t>Flexible/Adaptive Designs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Data sharing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4B128-3C6E-4840-978D-C98A71D1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6C7D2-B9BC-F843-9D8B-21F0B665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73102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8EA1-013A-C942-9952-FEB4C2D7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ICMJE Policy (NEJM June 8,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98DA1-C3A5-5343-8710-D6F4133B5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“1. As of July 1, 2018, manuscripts submitted to ICMJE journals that report the results of clinical trials must contain a data sharing statement as described below.</a:t>
            </a:r>
          </a:p>
          <a:p>
            <a:pPr fontAlgn="base"/>
            <a:r>
              <a:rPr lang="en-US" dirty="0"/>
              <a:t>2. Clinical trials that begin enrolling participants on or after January 1, 2019, must include a data sharing plan in the trial’s registration. The ICMJE’s policy regarding trial registration is explained at </a:t>
            </a:r>
            <a:r>
              <a:rPr lang="en-US" dirty="0">
                <a:hlinkClick r:id="rId2"/>
              </a:rPr>
              <a:t>www.icmje.org/recommendations/browse/publishing-and-editorial-issues/clinical-trial-registration.html</a:t>
            </a:r>
            <a:r>
              <a:rPr lang="en-US" dirty="0"/>
              <a:t>. “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573E9-552D-7D48-B8D1-E216725B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A4EBE-08C9-614B-B2A4-0A0D13E6B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8414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06BC-9BA1-0547-9629-1CF29AAC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Issues driving new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5DA7-7A85-AD4B-BA07-621272A66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deeper understanding of biology for many diseases has led to an increase in the development of new drugs.</a:t>
            </a:r>
          </a:p>
          <a:p>
            <a:pPr lvl="1"/>
            <a:r>
              <a:rPr lang="en-US" dirty="0"/>
              <a:t>In many cases, these drugs may work better in patients with particular disease signatures.</a:t>
            </a:r>
          </a:p>
          <a:p>
            <a:pPr lvl="1"/>
            <a:r>
              <a:rPr lang="en-US" dirty="0"/>
              <a:t>Drugs may work across phenotypic subtypes of disease that have similar genetic or molecular signatures</a:t>
            </a:r>
          </a:p>
          <a:p>
            <a:r>
              <a:rPr lang="en-US" dirty="0"/>
              <a:t>The design of phase III trials is as much art/intuition as science.	</a:t>
            </a:r>
          </a:p>
          <a:p>
            <a:pPr lvl="1"/>
            <a:r>
              <a:rPr lang="en-US" dirty="0"/>
              <a:t>Too many phase III trials fail because of `poor’ design choices – wrong patients, in appropriate target treatment effects, insufficient sample size.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7BD61-6FE4-6E47-A04F-4E5687E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420D8-C9B2-F348-94E8-6650AC62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8547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8EB9-50A1-5A45-A9DF-A489C62F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Ecological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32CE9-7557-664A-BE2C-E8CDD823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concern about reproducibility, especially in the results of post-hoc analyses</a:t>
            </a:r>
          </a:p>
          <a:p>
            <a:r>
              <a:rPr lang="en-US" dirty="0"/>
              <a:t>Rapid development of new agents sometimes mean trial designers are working without sufficient information on</a:t>
            </a:r>
          </a:p>
          <a:p>
            <a:pPr lvl="1"/>
            <a:r>
              <a:rPr lang="en-US" dirty="0"/>
              <a:t>Subgroups</a:t>
            </a:r>
          </a:p>
          <a:p>
            <a:pPr lvl="1"/>
            <a:r>
              <a:rPr lang="en-US" dirty="0"/>
              <a:t>Likely treatment effects</a:t>
            </a:r>
          </a:p>
          <a:p>
            <a:pPr lvl="1"/>
            <a:r>
              <a:rPr lang="en-US" dirty="0"/>
              <a:t>Adherence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8FCAF-E07C-7C41-8396-B30502BA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D11CA-5601-6E48-80FA-05C0F06F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13838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9CFF-2ED3-2848-A9F3-D88A06C1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Adaptive Randomization (BAR)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915E-F038-B749-9ECB-19340BAC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idea</a:t>
            </a:r>
          </a:p>
          <a:p>
            <a:pPr lvl="1"/>
            <a:r>
              <a:rPr lang="en-US" dirty="0"/>
              <a:t>Use accumulating information to adjust randomization fraction</a:t>
            </a:r>
          </a:p>
          <a:p>
            <a:r>
              <a:rPr lang="en-US" dirty="0"/>
              <a:t>Complicated execution</a:t>
            </a:r>
          </a:p>
          <a:p>
            <a:pPr lvl="1"/>
            <a:r>
              <a:rPr lang="en-US" dirty="0"/>
              <a:t>Modeling assumptions</a:t>
            </a:r>
          </a:p>
          <a:p>
            <a:pPr lvl="1"/>
            <a:r>
              <a:rPr lang="en-US" dirty="0"/>
              <a:t>Analysis is complex</a:t>
            </a:r>
          </a:p>
          <a:p>
            <a:pPr lvl="1"/>
            <a:r>
              <a:rPr lang="en-US" dirty="0"/>
              <a:t>Logistic support is essential, since data are continually updated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E5DE9-87C5-B74C-8C1A-DD4C141D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95E88-1602-634E-82A1-2A4284C1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60458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E18D93-88C3-A746-96A9-229205F5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9F3F6-0A9D-984B-A21E-2F6CC3C0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DF5B7-7BFB-2147-98F2-DB7C1577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17123"/>
            <a:ext cx="4241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C424E-CF95-8041-BCB9-1E95EB685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49111"/>
            <a:ext cx="4241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C8B96-BCA2-D144-BAB7-48D8BF20B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424363"/>
            <a:ext cx="4241800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F47BF-521C-E140-BAD1-DD061AE0B274}"/>
              </a:ext>
            </a:extLst>
          </p:cNvPr>
          <p:cNvSpPr txBox="1"/>
          <p:nvPr/>
        </p:nvSpPr>
        <p:spPr>
          <a:xfrm>
            <a:off x="6248400" y="6858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assumption about distribution of response probabilities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959BB-92D8-AF40-A06E-2F75190C051A}"/>
              </a:ext>
            </a:extLst>
          </p:cNvPr>
          <p:cNvSpPr txBox="1"/>
          <p:nvPr/>
        </p:nvSpPr>
        <p:spPr>
          <a:xfrm>
            <a:off x="6115050" y="2816302"/>
            <a:ext cx="257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during trial on response (x = 1) and non-response (x =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0E163-F114-5049-B2B3-83F5BCFAFC33}"/>
              </a:ext>
            </a:extLst>
          </p:cNvPr>
          <p:cNvSpPr txBox="1"/>
          <p:nvPr/>
        </p:nvSpPr>
        <p:spPr>
          <a:xfrm>
            <a:off x="6115050" y="4946804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assumption of response probabilities (posterior distribution)</a:t>
            </a:r>
          </a:p>
        </p:txBody>
      </p:sp>
    </p:spTree>
    <p:extLst>
      <p:ext uri="{BB962C8B-B14F-4D97-AF65-F5344CB8AC3E}">
        <p14:creationId xmlns:p14="http://schemas.microsoft.com/office/powerpoint/2010/main" val="40186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8240-FE35-2F44-86EE-093413DC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I-SPY 2 (N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Engl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J Med 2016; 375:11-22)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830F0-BE5F-204C-B67D-7A305E8D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92D02-1FFA-114A-9CFE-95B89112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61974-3079-8141-B51A-B8248BA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3" y="1905000"/>
            <a:ext cx="8687647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3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B91F-97E9-1846-9C4D-9528168C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I-SPY 2 (N </a:t>
            </a:r>
            <a:r>
              <a:rPr lang="en-US" dirty="0" err="1"/>
              <a:t>Engl</a:t>
            </a:r>
            <a:r>
              <a:rPr lang="en-US" dirty="0"/>
              <a:t> J Med 2016; 375:11-22)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5608B-88EB-4448-8D4C-F13E2A89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29034"/>
            <a:ext cx="8153400" cy="45241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C27C8-B92D-8946-9607-FAAECED2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SPARTAN 5 May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557CB-AB23-0E4A-8AF1-B9424D01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C32CF-1A25-4759-B6AA-D10F13A7828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E8CE7-5131-9D4E-BC9E-D29A25F3C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12460"/>
            <a:ext cx="8191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27521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2">
  <a:themeElements>
    <a:clrScheme name="MSK Color Palette">
      <a:dk1>
        <a:sysClr val="windowText" lastClr="000000"/>
      </a:dk1>
      <a:lt1>
        <a:sysClr val="window" lastClr="FFFFFF"/>
      </a:lt1>
      <a:dk2>
        <a:srgbClr val="737373"/>
      </a:dk2>
      <a:lt2>
        <a:srgbClr val="B3B3A6"/>
      </a:lt2>
      <a:accent1>
        <a:srgbClr val="2986E2"/>
      </a:accent1>
      <a:accent2>
        <a:srgbClr val="F26529"/>
      </a:accent2>
      <a:accent3>
        <a:srgbClr val="FFF5BC"/>
      </a:accent3>
      <a:accent4>
        <a:srgbClr val="737373"/>
      </a:accent4>
      <a:accent5>
        <a:srgbClr val="B3B3A6"/>
      </a:accent5>
      <a:accent6>
        <a:srgbClr val="2875B4"/>
      </a:accent6>
      <a:hlink>
        <a:srgbClr val="00BDF2"/>
      </a:hlink>
      <a:folHlink>
        <a:srgbClr val="9BDCFF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Baekmuk Gulim"/>
        <a:cs typeface="Baekmuk Gulim"/>
      </a:majorFont>
      <a:minorFont>
        <a:latin typeface="arial"/>
        <a:ea typeface="Baekmuk Gulim"/>
        <a:cs typeface="Baekmuk Guli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5860</TotalTime>
  <Words>1575</Words>
  <Application>Microsoft Macintosh PowerPoint</Application>
  <PresentationFormat>On-screen Show (4:3)</PresentationFormat>
  <Paragraphs>319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 Unicode MS</vt:lpstr>
      <vt:lpstr>ＭＳ Ｐゴシック</vt:lpstr>
      <vt:lpstr>arial</vt:lpstr>
      <vt:lpstr>arial</vt:lpstr>
      <vt:lpstr>Baekmuk Gulim</vt:lpstr>
      <vt:lpstr>Calibri</vt:lpstr>
      <vt:lpstr>Calibri Light</vt:lpstr>
      <vt:lpstr>Corbel</vt:lpstr>
      <vt:lpstr>Times New Roman</vt:lpstr>
      <vt:lpstr>Office Theme</vt:lpstr>
      <vt:lpstr>Slide 2</vt:lpstr>
      <vt:lpstr>1_Office Theme</vt:lpstr>
      <vt:lpstr>New-ish Designs for Clinical Trials</vt:lpstr>
      <vt:lpstr>Acknowledgements/COI</vt:lpstr>
      <vt:lpstr>Outline</vt:lpstr>
      <vt:lpstr>Scientific Issues driving new designs</vt:lpstr>
      <vt:lpstr>Ecological Issues</vt:lpstr>
      <vt:lpstr>Bayesian Adaptive Randomization (BAR)</vt:lpstr>
      <vt:lpstr>PowerPoint Presentation</vt:lpstr>
      <vt:lpstr>I-SPY 2 (N Engl J Med 2016; 375:11-22)</vt:lpstr>
      <vt:lpstr>I-SPY 2 (N Engl J Med 2016; 375:11-22)</vt:lpstr>
      <vt:lpstr>I-SPY 2 (N Engl J Med 2016; 375:11-22)</vt:lpstr>
      <vt:lpstr>Harrington D, Parmigiani G. N Engl J Med 2016;375:7-9.</vt:lpstr>
      <vt:lpstr>Harrington D, Parmigiani G. N Engl J Med 2016;375:7-9.</vt:lpstr>
      <vt:lpstr>Basket trials</vt:lpstr>
      <vt:lpstr>Using the Traditional Design in Basket Trial</vt:lpstr>
      <vt:lpstr>Hyman, et al. (NEJM 373:8, Aug 20, 2015)</vt:lpstr>
      <vt:lpstr>Hyman, et al. (NEJM 373:8, Aug 20, 2015)</vt:lpstr>
      <vt:lpstr>Aggregation Design (M. Gonen, et al., MSKCC working paper)</vt:lpstr>
      <vt:lpstr>PowerPoint Presentation</vt:lpstr>
      <vt:lpstr>Adaptive, flexible designs </vt:lpstr>
      <vt:lpstr>Traditional Clinical Development Process</vt:lpstr>
      <vt:lpstr>Adaptive Clinical Development Process</vt:lpstr>
      <vt:lpstr>Event Driven Trial to Detect HR=0.75</vt:lpstr>
      <vt:lpstr>Option 1: Large Group Sequential Trial</vt:lpstr>
      <vt:lpstr>Option 2: Promising Zone Design</vt:lpstr>
      <vt:lpstr>Design Optimistically: Assume HR=0.75</vt:lpstr>
      <vt:lpstr>Statistical Issues with Adaptive Designs</vt:lpstr>
      <vt:lpstr>Operational and Bias Issues</vt:lpstr>
      <vt:lpstr>Data sharing for complex designs</vt:lpstr>
      <vt:lpstr>PowerPoint Presentation</vt:lpstr>
      <vt:lpstr>ICMJE Policy (NEJM June 8, 2017)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 Designs for Confirmatory Clinical Trials</dc:title>
  <dc:creator>Cyrus Mehta</dc:creator>
  <cp:lastModifiedBy>Dave Harrington</cp:lastModifiedBy>
  <cp:revision>129</cp:revision>
  <cp:lastPrinted>2018-05-04T16:30:53Z</cp:lastPrinted>
  <dcterms:created xsi:type="dcterms:W3CDTF">2014-12-11T16:40:57Z</dcterms:created>
  <dcterms:modified xsi:type="dcterms:W3CDTF">2018-05-05T14:37:58Z</dcterms:modified>
</cp:coreProperties>
</file>